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4" r:id="rId11"/>
    <p:sldId id="273" r:id="rId12"/>
    <p:sldId id="262" r:id="rId13"/>
    <p:sldId id="270" r:id="rId14"/>
    <p:sldId id="271" r:id="rId15"/>
    <p:sldId id="272" r:id="rId16"/>
    <p:sldId id="266" r:id="rId17"/>
    <p:sldId id="267" r:id="rId18"/>
    <p:sldId id="268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469B7-BFCB-4AA7-9F15-95B4DF69A778}" v="120" dt="2019-12-12T07:03:45.1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jan Raut" userId="a1e54ad4-da05-4994-84e6-7724c9587a53" providerId="ADAL" clId="{100469B7-BFCB-4AA7-9F15-95B4DF69A778}"/>
    <pc:docChg chg="undo custSel mod addSld delSld modSld sldOrd addMainMaster delMainMaster">
      <pc:chgData name="Ranjan Raut" userId="a1e54ad4-da05-4994-84e6-7724c9587a53" providerId="ADAL" clId="{100469B7-BFCB-4AA7-9F15-95B4DF69A778}" dt="2019-12-12T08:20:59.880" v="1669" actId="1037"/>
      <pc:docMkLst>
        <pc:docMk/>
      </pc:docMkLst>
      <pc:sldChg chg="addSp delSp modSp mod setBg modClrScheme setClrOvrMap chgLayout">
        <pc:chgData name="Ranjan Raut" userId="a1e54ad4-da05-4994-84e6-7724c9587a53" providerId="ADAL" clId="{100469B7-BFCB-4AA7-9F15-95B4DF69A778}" dt="2019-12-12T04:18:28.757" v="368" actId="26606"/>
        <pc:sldMkLst>
          <pc:docMk/>
          <pc:sldMk cId="2548266618" sldId="256"/>
        </pc:sldMkLst>
        <pc:spChg chg="mo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2" creationId="{C81BE1EC-492F-455B-8912-C2A8CDC07504}"/>
          </ac:spMkLst>
        </pc:spChg>
        <pc:spChg chg="mo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" creationId="{38139DE9-B9A4-4B83-97AE-98B60D6E727A}"/>
          </ac:spMkLst>
        </pc:spChg>
        <pc:spChg chg="add del">
          <ac:chgData name="Ranjan Raut" userId="a1e54ad4-da05-4994-84e6-7724c9587a53" providerId="ADAL" clId="{100469B7-BFCB-4AA7-9F15-95B4DF69A778}" dt="2019-12-12T04:18:10.943" v="359" actId="26606"/>
          <ac:spMkLst>
            <pc:docMk/>
            <pc:sldMk cId="2548266618" sldId="256"/>
            <ac:spMk id="8" creationId="{6F9EB9F2-07E2-4D64-BBD8-BB5B217F1218}"/>
          </ac:spMkLst>
        </pc:spChg>
        <pc:spChg chg="add del">
          <ac:chgData name="Ranjan Raut" userId="a1e54ad4-da05-4994-84e6-7724c9587a53" providerId="ADAL" clId="{100469B7-BFCB-4AA7-9F15-95B4DF69A778}" dt="2019-12-12T03:51:10.191" v="17" actId="26606"/>
          <ac:spMkLst>
            <pc:docMk/>
            <pc:sldMk cId="2548266618" sldId="256"/>
            <ac:spMk id="9" creationId="{2FDF0794-1B86-42B2-B8C7-F60123E638ED}"/>
          </ac:spMkLst>
        </pc:spChg>
        <pc:spChg chg="add del">
          <ac:chgData name="Ranjan Raut" userId="a1e54ad4-da05-4994-84e6-7724c9587a53" providerId="ADAL" clId="{100469B7-BFCB-4AA7-9F15-95B4DF69A778}" dt="2019-12-12T03:51:10.191" v="17" actId="26606"/>
          <ac:spMkLst>
            <pc:docMk/>
            <pc:sldMk cId="2548266618" sldId="256"/>
            <ac:spMk id="11" creationId="{C5373426-E26E-431D-959C-5DB96C0B6208}"/>
          </ac:spMkLst>
        </pc:spChg>
        <pc:spChg chg="add del">
          <ac:chgData name="Ranjan Raut" userId="a1e54ad4-da05-4994-84e6-7724c9587a53" providerId="ADAL" clId="{100469B7-BFCB-4AA7-9F15-95B4DF69A778}" dt="2019-12-12T04:18:14.136" v="361" actId="26606"/>
          <ac:spMkLst>
            <pc:docMk/>
            <pc:sldMk cId="2548266618" sldId="256"/>
            <ac:spMk id="12" creationId="{3EDD119B-6BFA-4C3F-90CE-97DAFD604ECC}"/>
          </ac:spMkLst>
        </pc:spChg>
        <pc:spChg chg="add del">
          <ac:chgData name="Ranjan Raut" userId="a1e54ad4-da05-4994-84e6-7724c9587a53" providerId="ADAL" clId="{100469B7-BFCB-4AA7-9F15-95B4DF69A778}" dt="2019-12-12T03:51:10.191" v="17" actId="26606"/>
          <ac:spMkLst>
            <pc:docMk/>
            <pc:sldMk cId="2548266618" sldId="256"/>
            <ac:spMk id="15" creationId="{EDC90921-9082-491B-940E-827D679F3478}"/>
          </ac:spMkLst>
        </pc:spChg>
        <pc:spChg chg="add del">
          <ac:chgData name="Ranjan Raut" userId="a1e54ad4-da05-4994-84e6-7724c9587a53" providerId="ADAL" clId="{100469B7-BFCB-4AA7-9F15-95B4DF69A778}" dt="2019-12-12T04:18:19.826" v="363" actId="26606"/>
          <ac:spMkLst>
            <pc:docMk/>
            <pc:sldMk cId="2548266618" sldId="256"/>
            <ac:spMk id="16" creationId="{AB84D7E8-4ECB-42D7-ADBF-01689B0F24AE}"/>
          </ac:spMkLst>
        </pc:spChg>
        <pc:spChg chg="add del">
          <ac:chgData name="Ranjan Raut" userId="a1e54ad4-da05-4994-84e6-7724c9587a53" providerId="ADAL" clId="{100469B7-BFCB-4AA7-9F15-95B4DF69A778}" dt="2019-12-12T04:18:19.826" v="363" actId="26606"/>
          <ac:spMkLst>
            <pc:docMk/>
            <pc:sldMk cId="2548266618" sldId="256"/>
            <ac:spMk id="17" creationId="{559AE206-7EBA-4D33-8BC9-9D8158553F0E}"/>
          </ac:spMkLst>
        </pc:spChg>
        <pc:spChg chg="add del">
          <ac:chgData name="Ranjan Raut" userId="a1e54ad4-da05-4994-84e6-7724c9587a53" providerId="ADAL" clId="{100469B7-BFCB-4AA7-9F15-95B4DF69A778}" dt="2019-12-12T04:18:19.826" v="363" actId="26606"/>
          <ac:spMkLst>
            <pc:docMk/>
            <pc:sldMk cId="2548266618" sldId="256"/>
            <ac:spMk id="19" creationId="{6437D937-A7F1-4011-92B4-328E5BE1B166}"/>
          </ac:spMkLst>
        </pc:spChg>
        <pc:spChg chg="add del">
          <ac:chgData name="Ranjan Raut" userId="a1e54ad4-da05-4994-84e6-7724c9587a53" providerId="ADAL" clId="{100469B7-BFCB-4AA7-9F15-95B4DF69A778}" dt="2019-12-12T04:18:19.826" v="363" actId="26606"/>
          <ac:spMkLst>
            <pc:docMk/>
            <pc:sldMk cId="2548266618" sldId="256"/>
            <ac:spMk id="20" creationId="{B672F332-AF08-46C6-94F0-77684310D7B7}"/>
          </ac:spMkLst>
        </pc:spChg>
        <pc:spChg chg="add del">
          <ac:chgData name="Ranjan Raut" userId="a1e54ad4-da05-4994-84e6-7724c9587a53" providerId="ADAL" clId="{100469B7-BFCB-4AA7-9F15-95B4DF69A778}" dt="2019-12-12T04:18:19.826" v="363" actId="26606"/>
          <ac:spMkLst>
            <pc:docMk/>
            <pc:sldMk cId="2548266618" sldId="256"/>
            <ac:spMk id="21" creationId="{34244EF8-D73A-40E1-BE73-D46E6B4B04ED}"/>
          </ac:spMkLst>
        </pc:spChg>
        <pc:spChg chg="add del">
          <ac:chgData name="Ranjan Raut" userId="a1e54ad4-da05-4994-84e6-7724c9587a53" providerId="ADAL" clId="{100469B7-BFCB-4AA7-9F15-95B4DF69A778}" dt="2019-12-12T04:18:24.009" v="365" actId="26606"/>
          <ac:spMkLst>
            <pc:docMk/>
            <pc:sldMk cId="2548266618" sldId="256"/>
            <ac:spMk id="23" creationId="{CDA1A2E9-63FE-408D-A803-8E306ECAB4B3}"/>
          </ac:spMkLst>
        </pc:spChg>
        <pc:spChg chg="add del">
          <ac:chgData name="Ranjan Raut" userId="a1e54ad4-da05-4994-84e6-7724c9587a53" providerId="ADAL" clId="{100469B7-BFCB-4AA7-9F15-95B4DF69A778}" dt="2019-12-12T04:18:24.009" v="365" actId="26606"/>
          <ac:spMkLst>
            <pc:docMk/>
            <pc:sldMk cId="2548266618" sldId="256"/>
            <ac:spMk id="24" creationId="{FBE9F90C-C163-435B-9A68-D15C92D1CF2B}"/>
          </ac:spMkLst>
        </pc:spChg>
        <pc:spChg chg="add del">
          <ac:chgData name="Ranjan Raut" userId="a1e54ad4-da05-4994-84e6-7724c9587a53" providerId="ADAL" clId="{100469B7-BFCB-4AA7-9F15-95B4DF69A778}" dt="2019-12-12T04:18:24.009" v="365" actId="26606"/>
          <ac:spMkLst>
            <pc:docMk/>
            <pc:sldMk cId="2548266618" sldId="256"/>
            <ac:spMk id="25" creationId="{1A882A9F-F4E9-4E23-8F0B-20B5DF42EAA9}"/>
          </ac:spMkLst>
        </pc:spChg>
        <pc:spChg chg="add del">
          <ac:chgData name="Ranjan Raut" userId="a1e54ad4-da05-4994-84e6-7724c9587a53" providerId="ADAL" clId="{100469B7-BFCB-4AA7-9F15-95B4DF69A778}" dt="2019-12-12T04:18:24.009" v="365" actId="26606"/>
          <ac:spMkLst>
            <pc:docMk/>
            <pc:sldMk cId="2548266618" sldId="256"/>
            <ac:spMk id="26" creationId="{42280AB2-77A5-4CB7-AF7D-1795CA8DC7BC}"/>
          </ac:spMkLst>
        </pc:spChg>
        <pc:spChg chg="add del">
          <ac:chgData name="Ranjan Raut" userId="a1e54ad4-da05-4994-84e6-7724c9587a53" providerId="ADAL" clId="{100469B7-BFCB-4AA7-9F15-95B4DF69A778}" dt="2019-12-12T04:18:28.709" v="367" actId="26606"/>
          <ac:spMkLst>
            <pc:docMk/>
            <pc:sldMk cId="2548266618" sldId="256"/>
            <ac:spMk id="28" creationId="{51D98CAC-3EFF-4342-BD5A-6C0E8CAB4C1A}"/>
          </ac:spMkLst>
        </pc:spChg>
        <pc:spChg chg="ad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0" creationId="{559AE206-7EBA-4D33-8BC9-9D8158553F0E}"/>
          </ac:spMkLst>
        </pc:spChg>
        <pc:spChg chg="ad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1" creationId="{6437D937-A7F1-4011-92B4-328E5BE1B166}"/>
          </ac:spMkLst>
        </pc:spChg>
        <pc:spChg chg="ad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2" creationId="{B672F332-AF08-46C6-94F0-77684310D7B7}"/>
          </ac:spMkLst>
        </pc:spChg>
        <pc:spChg chg="ad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3" creationId="{34244EF8-D73A-40E1-BE73-D46E6B4B04ED}"/>
          </ac:spMkLst>
        </pc:spChg>
        <pc:spChg chg="add">
          <ac:chgData name="Ranjan Raut" userId="a1e54ad4-da05-4994-84e6-7724c9587a53" providerId="ADAL" clId="{100469B7-BFCB-4AA7-9F15-95B4DF69A778}" dt="2019-12-12T04:18:28.757" v="368" actId="26606"/>
          <ac:spMkLst>
            <pc:docMk/>
            <pc:sldMk cId="2548266618" sldId="256"/>
            <ac:spMk id="34" creationId="{AB84D7E8-4ECB-42D7-ADBF-01689B0F24AE}"/>
          </ac:spMkLst>
        </pc:spChg>
        <pc:picChg chg="add del">
          <ac:chgData name="Ranjan Raut" userId="a1e54ad4-da05-4994-84e6-7724c9587a53" providerId="ADAL" clId="{100469B7-BFCB-4AA7-9F15-95B4DF69A778}" dt="2019-12-12T03:51:10.191" v="17" actId="26606"/>
          <ac:picMkLst>
            <pc:docMk/>
            <pc:sldMk cId="2548266618" sldId="256"/>
            <ac:picMk id="4" creationId="{4979AFDE-B8FF-4717-9F1D-0EC125578DB8}"/>
          </ac:picMkLst>
        </pc:picChg>
        <pc:cxnChg chg="add del">
          <ac:chgData name="Ranjan Raut" userId="a1e54ad4-da05-4994-84e6-7724c9587a53" providerId="ADAL" clId="{100469B7-BFCB-4AA7-9F15-95B4DF69A778}" dt="2019-12-12T04:18:10.943" v="359" actId="26606"/>
          <ac:cxnSpMkLst>
            <pc:docMk/>
            <pc:sldMk cId="2548266618" sldId="256"/>
            <ac:cxnSpMk id="10" creationId="{F0C57C7C-DFE9-4A1E-B7A9-DF40E63366BB}"/>
          </ac:cxnSpMkLst>
        </pc:cxnChg>
        <pc:cxnChg chg="add del">
          <ac:chgData name="Ranjan Raut" userId="a1e54ad4-da05-4994-84e6-7724c9587a53" providerId="ADAL" clId="{100469B7-BFCB-4AA7-9F15-95B4DF69A778}" dt="2019-12-12T03:51:10.191" v="17" actId="26606"/>
          <ac:cxnSpMkLst>
            <pc:docMk/>
            <pc:sldMk cId="2548266618" sldId="256"/>
            <ac:cxnSpMk id="13" creationId="{96D07482-83A3-4451-943C-B46961082957}"/>
          </ac:cxnSpMkLst>
        </pc:cxnChg>
        <pc:cxnChg chg="add del">
          <ac:chgData name="Ranjan Raut" userId="a1e54ad4-da05-4994-84e6-7724c9587a53" providerId="ADAL" clId="{100469B7-BFCB-4AA7-9F15-95B4DF69A778}" dt="2019-12-12T04:18:14.136" v="361" actId="26606"/>
          <ac:cxnSpMkLst>
            <pc:docMk/>
            <pc:sldMk cId="2548266618" sldId="256"/>
            <ac:cxnSpMk id="14" creationId="{DC1572D0-F0FD-4D84-8F82-DC59140EB9BB}"/>
          </ac:cxnSpMkLst>
        </pc:cxnChg>
        <pc:cxnChg chg="add del">
          <ac:chgData name="Ranjan Raut" userId="a1e54ad4-da05-4994-84e6-7724c9587a53" providerId="ADAL" clId="{100469B7-BFCB-4AA7-9F15-95B4DF69A778}" dt="2019-12-12T04:18:19.826" v="363" actId="26606"/>
          <ac:cxnSpMkLst>
            <pc:docMk/>
            <pc:sldMk cId="2548266618" sldId="256"/>
            <ac:cxnSpMk id="18" creationId="{9E8E38ED-369A-44C2-B635-0BED0E48A6E8}"/>
          </ac:cxnSpMkLst>
        </pc:cxnChg>
        <pc:cxnChg chg="add">
          <ac:chgData name="Ranjan Raut" userId="a1e54ad4-da05-4994-84e6-7724c9587a53" providerId="ADAL" clId="{100469B7-BFCB-4AA7-9F15-95B4DF69A778}" dt="2019-12-12T04:18:28.757" v="368" actId="26606"/>
          <ac:cxnSpMkLst>
            <pc:docMk/>
            <pc:sldMk cId="2548266618" sldId="256"/>
            <ac:cxnSpMk id="35" creationId="{9E8E38ED-369A-44C2-B635-0BED0E48A6E8}"/>
          </ac:cxnSpMkLst>
        </pc:cxnChg>
      </pc:sldChg>
      <pc:sldChg chg="add del">
        <pc:chgData name="Ranjan Raut" userId="a1e54ad4-da05-4994-84e6-7724c9587a53" providerId="ADAL" clId="{100469B7-BFCB-4AA7-9F15-95B4DF69A778}" dt="2019-12-12T03:50:41.996" v="16"/>
        <pc:sldMkLst>
          <pc:docMk/>
          <pc:sldMk cId="544158956" sldId="257"/>
        </pc:sldMkLst>
      </pc:sldChg>
      <pc:sldChg chg="add del">
        <pc:chgData name="Ranjan Raut" userId="a1e54ad4-da05-4994-84e6-7724c9587a53" providerId="ADAL" clId="{100469B7-BFCB-4AA7-9F15-95B4DF69A778}" dt="2019-12-12T03:50:04.612" v="13"/>
        <pc:sldMkLst>
          <pc:docMk/>
          <pc:sldMk cId="1077339240" sldId="257"/>
        </pc:sldMkLst>
      </pc:sldChg>
      <pc:sldChg chg="addSp modSp add mod setBg">
        <pc:chgData name="Ranjan Raut" userId="a1e54ad4-da05-4994-84e6-7724c9587a53" providerId="ADAL" clId="{100469B7-BFCB-4AA7-9F15-95B4DF69A778}" dt="2019-12-12T04:17:26.595" v="354" actId="26606"/>
        <pc:sldMkLst>
          <pc:docMk/>
          <pc:sldMk cId="3990250892" sldId="257"/>
        </pc:sldMkLst>
        <pc:spChg chg="mod">
          <ac:chgData name="Ranjan Raut" userId="a1e54ad4-da05-4994-84e6-7724c9587a53" providerId="ADAL" clId="{100469B7-BFCB-4AA7-9F15-95B4DF69A778}" dt="2019-12-12T04:17:26.595" v="354" actId="26606"/>
          <ac:spMkLst>
            <pc:docMk/>
            <pc:sldMk cId="3990250892" sldId="257"/>
            <ac:spMk id="2" creationId="{8749F2ED-8E8A-49F5-BFAF-853159EADB4B}"/>
          </ac:spMkLst>
        </pc:spChg>
        <pc:spChg chg="mod">
          <ac:chgData name="Ranjan Raut" userId="a1e54ad4-da05-4994-84e6-7724c9587a53" providerId="ADAL" clId="{100469B7-BFCB-4AA7-9F15-95B4DF69A778}" dt="2019-12-12T04:17:26.595" v="354" actId="26606"/>
          <ac:spMkLst>
            <pc:docMk/>
            <pc:sldMk cId="3990250892" sldId="257"/>
            <ac:spMk id="3" creationId="{8F77B42C-D338-4CB3-B424-EA82815F8912}"/>
          </ac:spMkLst>
        </pc:spChg>
        <pc:spChg chg="add">
          <ac:chgData name="Ranjan Raut" userId="a1e54ad4-da05-4994-84e6-7724c9587a53" providerId="ADAL" clId="{100469B7-BFCB-4AA7-9F15-95B4DF69A778}" dt="2019-12-12T04:17:26.595" v="354" actId="26606"/>
          <ac:spMkLst>
            <pc:docMk/>
            <pc:sldMk cId="3990250892" sldId="257"/>
            <ac:spMk id="8" creationId="{8D70B121-56F4-4848-B38B-182089D909FA}"/>
          </ac:spMkLst>
        </pc:spChg>
        <pc:cxnChg chg="add">
          <ac:chgData name="Ranjan Raut" userId="a1e54ad4-da05-4994-84e6-7724c9587a53" providerId="ADAL" clId="{100469B7-BFCB-4AA7-9F15-95B4DF69A778}" dt="2019-12-12T04:17:26.595" v="354" actId="26606"/>
          <ac:cxnSpMkLst>
            <pc:docMk/>
            <pc:sldMk cId="3990250892" sldId="257"/>
            <ac:cxnSpMk id="10" creationId="{2D72A2C9-F3CA-4216-8BAD-FA4C970C3C4E}"/>
          </ac:cxnSpMkLst>
        </pc:cxnChg>
      </pc:sldChg>
      <pc:sldChg chg="addSp delSp modSp add mod setBg">
        <pc:chgData name="Ranjan Raut" userId="a1e54ad4-da05-4994-84e6-7724c9587a53" providerId="ADAL" clId="{100469B7-BFCB-4AA7-9F15-95B4DF69A778}" dt="2019-12-12T04:18:47.268" v="369" actId="5793"/>
        <pc:sldMkLst>
          <pc:docMk/>
          <pc:sldMk cId="1199092813" sldId="258"/>
        </pc:sldMkLst>
        <pc:spChg chg="del mod">
          <ac:chgData name="Ranjan Raut" userId="a1e54ad4-da05-4994-84e6-7724c9587a53" providerId="ADAL" clId="{100469B7-BFCB-4AA7-9F15-95B4DF69A778}" dt="2019-12-12T04:13:19.058" v="300" actId="478"/>
          <ac:spMkLst>
            <pc:docMk/>
            <pc:sldMk cId="1199092813" sldId="258"/>
            <ac:spMk id="2" creationId="{90EE957F-1DAE-44B0-B994-0CB9910B4437}"/>
          </ac:spMkLst>
        </pc:spChg>
        <pc:spChg chg="del">
          <ac:chgData name="Ranjan Raut" userId="a1e54ad4-da05-4994-84e6-7724c9587a53" providerId="ADAL" clId="{100469B7-BFCB-4AA7-9F15-95B4DF69A778}" dt="2019-12-12T04:13:09.428" v="298" actId="478"/>
          <ac:spMkLst>
            <pc:docMk/>
            <pc:sldMk cId="1199092813" sldId="258"/>
            <ac:spMk id="3" creationId="{3F30B7E7-AABC-4919-AA93-03A6E2E0FD41}"/>
          </ac:spMkLst>
        </pc:spChg>
        <pc:spChg chg="add mod ord">
          <ac:chgData name="Ranjan Raut" userId="a1e54ad4-da05-4994-84e6-7724c9587a53" providerId="ADAL" clId="{100469B7-BFCB-4AA7-9F15-95B4DF69A778}" dt="2019-12-12T04:18:47.268" v="369" actId="5793"/>
          <ac:spMkLst>
            <pc:docMk/>
            <pc:sldMk cId="1199092813" sldId="258"/>
            <ac:spMk id="4" creationId="{A6496497-DA2D-4F33-820F-3BE8EF3D6FDB}"/>
          </ac:spMkLst>
        </pc:spChg>
        <pc:spChg chg="add mod">
          <ac:chgData name="Ranjan Raut" userId="a1e54ad4-da05-4994-84e6-7724c9587a53" providerId="ADAL" clId="{100469B7-BFCB-4AA7-9F15-95B4DF69A778}" dt="2019-12-12T04:17:44.186" v="355" actId="26606"/>
          <ac:spMkLst>
            <pc:docMk/>
            <pc:sldMk cId="1199092813" sldId="258"/>
            <ac:spMk id="5" creationId="{E2BB81D2-1CE9-43E5-B273-058A6480554F}"/>
          </ac:spMkLst>
        </pc:spChg>
        <pc:spChg chg="add">
          <ac:chgData name="Ranjan Raut" userId="a1e54ad4-da05-4994-84e6-7724c9587a53" providerId="ADAL" clId="{100469B7-BFCB-4AA7-9F15-95B4DF69A778}" dt="2019-12-12T04:17:44.186" v="355" actId="26606"/>
          <ac:spMkLst>
            <pc:docMk/>
            <pc:sldMk cId="1199092813" sldId="258"/>
            <ac:spMk id="10" creationId="{8D70B121-56F4-4848-B38B-182089D909FA}"/>
          </ac:spMkLst>
        </pc:spChg>
        <pc:cxnChg chg="add">
          <ac:chgData name="Ranjan Raut" userId="a1e54ad4-da05-4994-84e6-7724c9587a53" providerId="ADAL" clId="{100469B7-BFCB-4AA7-9F15-95B4DF69A778}" dt="2019-12-12T04:17:44.186" v="355" actId="26606"/>
          <ac:cxnSpMkLst>
            <pc:docMk/>
            <pc:sldMk cId="1199092813" sldId="258"/>
            <ac:cxnSpMk id="12" creationId="{2D72A2C9-F3CA-4216-8BAD-FA4C970C3C4E}"/>
          </ac:cxnSpMkLst>
        </pc:cxnChg>
      </pc:sldChg>
      <pc:sldChg chg="addSp delSp modSp add mod ord setBg modAnim">
        <pc:chgData name="Ranjan Raut" userId="a1e54ad4-da05-4994-84e6-7724c9587a53" providerId="ADAL" clId="{100469B7-BFCB-4AA7-9F15-95B4DF69A778}" dt="2019-12-12T04:30:15.337" v="501" actId="20577"/>
        <pc:sldMkLst>
          <pc:docMk/>
          <pc:sldMk cId="3014790570" sldId="259"/>
        </pc:sldMkLst>
        <pc:spChg chg="mod">
          <ac:chgData name="Ranjan Raut" userId="a1e54ad4-da05-4994-84e6-7724c9587a53" providerId="ADAL" clId="{100469B7-BFCB-4AA7-9F15-95B4DF69A778}" dt="2019-12-12T04:24:44.784" v="482" actId="26606"/>
          <ac:spMkLst>
            <pc:docMk/>
            <pc:sldMk cId="3014790570" sldId="259"/>
            <ac:spMk id="2" creationId="{900613BE-79A3-40E7-BE80-EA4F971773C0}"/>
          </ac:spMkLst>
        </pc:spChg>
        <pc:spChg chg="mod">
          <ac:chgData name="Ranjan Raut" userId="a1e54ad4-da05-4994-84e6-7724c9587a53" providerId="ADAL" clId="{100469B7-BFCB-4AA7-9F15-95B4DF69A778}" dt="2019-12-12T04:30:15.337" v="501" actId="20577"/>
          <ac:spMkLst>
            <pc:docMk/>
            <pc:sldMk cId="3014790570" sldId="259"/>
            <ac:spMk id="3" creationId="{C3CEADD0-097E-4CB5-B91F-DE0A2BAE96D8}"/>
          </ac:spMkLst>
        </pc:spChg>
        <pc:spChg chg="add del">
          <ac:chgData name="Ranjan Raut" userId="a1e54ad4-da05-4994-84e6-7724c9587a53" providerId="ADAL" clId="{100469B7-BFCB-4AA7-9F15-95B4DF69A778}" dt="2019-12-12T04:24:44.703" v="481" actId="26606"/>
          <ac:spMkLst>
            <pc:docMk/>
            <pc:sldMk cId="3014790570" sldId="259"/>
            <ac:spMk id="8" creationId="{E4F9F79B-A093-478E-96B5-EE02BC93A858}"/>
          </ac:spMkLst>
        </pc:spChg>
        <pc:spChg chg="add del">
          <ac:chgData name="Ranjan Raut" userId="a1e54ad4-da05-4994-84e6-7724c9587a53" providerId="ADAL" clId="{100469B7-BFCB-4AA7-9F15-95B4DF69A778}" dt="2019-12-12T04:24:44.703" v="481" actId="26606"/>
          <ac:spMkLst>
            <pc:docMk/>
            <pc:sldMk cId="3014790570" sldId="259"/>
            <ac:spMk id="10" creationId="{11394CD8-BD30-4B74-86F4-51FDF3383419}"/>
          </ac:spMkLst>
        </pc:spChg>
        <pc:spChg chg="add del">
          <ac:chgData name="Ranjan Raut" userId="a1e54ad4-da05-4994-84e6-7724c9587a53" providerId="ADAL" clId="{100469B7-BFCB-4AA7-9F15-95B4DF69A778}" dt="2019-12-12T04:24:44.703" v="481" actId="26606"/>
          <ac:spMkLst>
            <pc:docMk/>
            <pc:sldMk cId="3014790570" sldId="259"/>
            <ac:spMk id="14" creationId="{F7194F93-1F71-4A70-9DF1-28F183771111}"/>
          </ac:spMkLst>
        </pc:spChg>
        <pc:spChg chg="add del">
          <ac:chgData name="Ranjan Raut" userId="a1e54ad4-da05-4994-84e6-7724c9587a53" providerId="ADAL" clId="{100469B7-BFCB-4AA7-9F15-95B4DF69A778}" dt="2019-12-12T04:24:44.703" v="481" actId="26606"/>
          <ac:spMkLst>
            <pc:docMk/>
            <pc:sldMk cId="3014790570" sldId="259"/>
            <ac:spMk id="16" creationId="{9BBC0C84-DC2A-43AE-9576-0A44295E8B9C}"/>
          </ac:spMkLst>
        </pc:spChg>
        <pc:spChg chg="add">
          <ac:chgData name="Ranjan Raut" userId="a1e54ad4-da05-4994-84e6-7724c9587a53" providerId="ADAL" clId="{100469B7-BFCB-4AA7-9F15-95B4DF69A778}" dt="2019-12-12T04:24:44.784" v="482" actId="26606"/>
          <ac:spMkLst>
            <pc:docMk/>
            <pc:sldMk cId="3014790570" sldId="259"/>
            <ac:spMk id="18" creationId="{0482A7D0-DB09-4EBA-8D52-E6A5934B668D}"/>
          </ac:spMkLst>
        </pc:spChg>
        <pc:spChg chg="add">
          <ac:chgData name="Ranjan Raut" userId="a1e54ad4-da05-4994-84e6-7724c9587a53" providerId="ADAL" clId="{100469B7-BFCB-4AA7-9F15-95B4DF69A778}" dt="2019-12-12T04:24:44.784" v="482" actId="26606"/>
          <ac:spMkLst>
            <pc:docMk/>
            <pc:sldMk cId="3014790570" sldId="259"/>
            <ac:spMk id="19" creationId="{1A3688C8-DFCE-4CCD-BCF0-5FB239E5072D}"/>
          </ac:spMkLst>
        </pc:spChg>
        <pc:spChg chg="add">
          <ac:chgData name="Ranjan Raut" userId="a1e54ad4-da05-4994-84e6-7724c9587a53" providerId="ADAL" clId="{100469B7-BFCB-4AA7-9F15-95B4DF69A778}" dt="2019-12-12T04:24:44.784" v="482" actId="26606"/>
          <ac:spMkLst>
            <pc:docMk/>
            <pc:sldMk cId="3014790570" sldId="259"/>
            <ac:spMk id="21" creationId="{8482FDCF-45F3-40F1-8751-19B7AFB3CFCE}"/>
          </ac:spMkLst>
        </pc:spChg>
        <pc:cxnChg chg="add del">
          <ac:chgData name="Ranjan Raut" userId="a1e54ad4-da05-4994-84e6-7724c9587a53" providerId="ADAL" clId="{100469B7-BFCB-4AA7-9F15-95B4DF69A778}" dt="2019-12-12T04:24:44.703" v="481" actId="26606"/>
          <ac:cxnSpMkLst>
            <pc:docMk/>
            <pc:sldMk cId="3014790570" sldId="259"/>
            <ac:cxnSpMk id="12" creationId="{D4C22394-EBC2-4FAF-A555-6C02D589EED7}"/>
          </ac:cxnSpMkLst>
        </pc:cxnChg>
        <pc:cxnChg chg="add">
          <ac:chgData name="Ranjan Raut" userId="a1e54ad4-da05-4994-84e6-7724c9587a53" providerId="ADAL" clId="{100469B7-BFCB-4AA7-9F15-95B4DF69A778}" dt="2019-12-12T04:24:44.784" v="482" actId="26606"/>
          <ac:cxnSpMkLst>
            <pc:docMk/>
            <pc:sldMk cId="3014790570" sldId="259"/>
            <ac:cxnSpMk id="20" creationId="{D598FBE3-48D2-40A2-B7E6-F485834C8213}"/>
          </ac:cxnSpMkLst>
        </pc:cxnChg>
      </pc:sldChg>
      <pc:sldChg chg="addSp modSp add">
        <pc:chgData name="Ranjan Raut" userId="a1e54ad4-da05-4994-84e6-7724c9587a53" providerId="ADAL" clId="{100469B7-BFCB-4AA7-9F15-95B4DF69A778}" dt="2019-12-12T08:20:59.880" v="1669" actId="1037"/>
        <pc:sldMkLst>
          <pc:docMk/>
          <pc:sldMk cId="190619880" sldId="260"/>
        </pc:sldMkLst>
        <pc:spChg chg="mod">
          <ac:chgData name="Ranjan Raut" userId="a1e54ad4-da05-4994-84e6-7724c9587a53" providerId="ADAL" clId="{100469B7-BFCB-4AA7-9F15-95B4DF69A778}" dt="2019-12-12T04:31:12.736" v="508" actId="20577"/>
          <ac:spMkLst>
            <pc:docMk/>
            <pc:sldMk cId="190619880" sldId="260"/>
            <ac:spMk id="2" creationId="{07CB5253-FE14-4A64-B80C-71A07EDE36F3}"/>
          </ac:spMkLst>
        </pc:spChg>
        <pc:spChg chg="mod">
          <ac:chgData name="Ranjan Raut" userId="a1e54ad4-da05-4994-84e6-7724c9587a53" providerId="ADAL" clId="{100469B7-BFCB-4AA7-9F15-95B4DF69A778}" dt="2019-12-12T08:20:39.249" v="1664" actId="20577"/>
          <ac:spMkLst>
            <pc:docMk/>
            <pc:sldMk cId="190619880" sldId="260"/>
            <ac:spMk id="3" creationId="{76FA35BB-49FE-4AD1-B031-399B9C7D975E}"/>
          </ac:spMkLst>
        </pc:spChg>
        <pc:graphicFrameChg chg="add mod modGraphic">
          <ac:chgData name="Ranjan Raut" userId="a1e54ad4-da05-4994-84e6-7724c9587a53" providerId="ADAL" clId="{100469B7-BFCB-4AA7-9F15-95B4DF69A778}" dt="2019-12-12T08:20:59.880" v="1669" actId="1037"/>
          <ac:graphicFrameMkLst>
            <pc:docMk/>
            <pc:sldMk cId="190619880" sldId="260"/>
            <ac:graphicFrameMk id="4" creationId="{64A9BE54-E34E-4D0F-8377-EEA1F9D76864}"/>
          </ac:graphicFrameMkLst>
        </pc:graphicFrameChg>
      </pc:sldChg>
      <pc:sldChg chg="addSp delSp modSp add del mod setBg setClrOvrMap">
        <pc:chgData name="Ranjan Raut" userId="a1e54ad4-da05-4994-84e6-7724c9587a53" providerId="ADAL" clId="{100469B7-BFCB-4AA7-9F15-95B4DF69A778}" dt="2019-12-12T04:47:01.622" v="784" actId="47"/>
        <pc:sldMkLst>
          <pc:docMk/>
          <pc:sldMk cId="1770140460" sldId="261"/>
        </pc:sldMkLst>
        <pc:spChg chg="mod ord">
          <ac:chgData name="Ranjan Raut" userId="a1e54ad4-da05-4994-84e6-7724c9587a53" providerId="ADAL" clId="{100469B7-BFCB-4AA7-9F15-95B4DF69A778}" dt="2019-12-12T04:44:33.130" v="766" actId="26606"/>
          <ac:spMkLst>
            <pc:docMk/>
            <pc:sldMk cId="1770140460" sldId="261"/>
            <ac:spMk id="2" creationId="{CC6115DB-77D0-4827-A51B-B3CEDD23755B}"/>
          </ac:spMkLst>
        </pc:spChg>
        <pc:spChg chg="del">
          <ac:chgData name="Ranjan Raut" userId="a1e54ad4-da05-4994-84e6-7724c9587a53" providerId="ADAL" clId="{100469B7-BFCB-4AA7-9F15-95B4DF69A778}" dt="2019-12-12T04:43:44.970" v="758"/>
          <ac:spMkLst>
            <pc:docMk/>
            <pc:sldMk cId="1770140460" sldId="261"/>
            <ac:spMk id="3" creationId="{B0661E8D-0DC1-4C86-BDF2-F5E36B418C94}"/>
          </ac:spMkLst>
        </pc:spChg>
        <pc:spChg chg="add mod">
          <ac:chgData name="Ranjan Raut" userId="a1e54ad4-da05-4994-84e6-7724c9587a53" providerId="ADAL" clId="{100469B7-BFCB-4AA7-9F15-95B4DF69A778}" dt="2019-12-12T04:45:24.895" v="772"/>
          <ac:spMkLst>
            <pc:docMk/>
            <pc:sldMk cId="1770140460" sldId="261"/>
            <ac:spMk id="5" creationId="{6530582F-FC5E-4D22-9DFD-A4AB4A307C7A}"/>
          </ac:spMkLst>
        </pc:spChg>
        <pc:spChg chg="add del">
          <ac:chgData name="Ranjan Raut" userId="a1e54ad4-da05-4994-84e6-7724c9587a53" providerId="ADAL" clId="{100469B7-BFCB-4AA7-9F15-95B4DF69A778}" dt="2019-12-12T04:44:33.130" v="766" actId="26606"/>
          <ac:spMkLst>
            <pc:docMk/>
            <pc:sldMk cId="1770140460" sldId="261"/>
            <ac:spMk id="8" creationId="{68200DB5-D3ED-41F8-B0CB-F20F861C6E70}"/>
          </ac:spMkLst>
        </pc:spChg>
        <pc:spChg chg="add del">
          <ac:chgData name="Ranjan Raut" userId="a1e54ad4-da05-4994-84e6-7724c9587a53" providerId="ADAL" clId="{100469B7-BFCB-4AA7-9F15-95B4DF69A778}" dt="2019-12-12T04:44:33.130" v="766" actId="26606"/>
          <ac:spMkLst>
            <pc:docMk/>
            <pc:sldMk cId="1770140460" sldId="261"/>
            <ac:spMk id="11" creationId="{9B76D444-2756-434F-AE61-96D69830C13E}"/>
          </ac:spMkLst>
        </pc:spChg>
        <pc:spChg chg="add del">
          <ac:chgData name="Ranjan Raut" userId="a1e54ad4-da05-4994-84e6-7724c9587a53" providerId="ADAL" clId="{100469B7-BFCB-4AA7-9F15-95B4DF69A778}" dt="2019-12-12T04:44:33.130" v="766" actId="26606"/>
          <ac:spMkLst>
            <pc:docMk/>
            <pc:sldMk cId="1770140460" sldId="261"/>
            <ac:spMk id="13" creationId="{A27B6159-7734-4564-9E0F-C4BC43C36E52}"/>
          </ac:spMkLst>
        </pc:spChg>
        <pc:picChg chg="add mod">
          <ac:chgData name="Ranjan Raut" userId="a1e54ad4-da05-4994-84e6-7724c9587a53" providerId="ADAL" clId="{100469B7-BFCB-4AA7-9F15-95B4DF69A778}" dt="2019-12-12T04:44:51.656" v="768" actId="1076"/>
          <ac:picMkLst>
            <pc:docMk/>
            <pc:sldMk cId="1770140460" sldId="261"/>
            <ac:picMk id="4" creationId="{D438A6DA-5790-4D65-9CC4-9A813ECCDF82}"/>
          </ac:picMkLst>
        </pc:picChg>
        <pc:picChg chg="add mod">
          <ac:chgData name="Ranjan Raut" userId="a1e54ad4-da05-4994-84e6-7724c9587a53" providerId="ADAL" clId="{100469B7-BFCB-4AA7-9F15-95B4DF69A778}" dt="2019-12-12T04:44:32.698" v="765"/>
          <ac:picMkLst>
            <pc:docMk/>
            <pc:sldMk cId="1770140460" sldId="261"/>
            <ac:picMk id="9" creationId="{E95AA954-7272-4336-975B-5D5E5ED67845}"/>
          </ac:picMkLst>
        </pc:picChg>
        <pc:cxnChg chg="add del">
          <ac:chgData name="Ranjan Raut" userId="a1e54ad4-da05-4994-84e6-7724c9587a53" providerId="ADAL" clId="{100469B7-BFCB-4AA7-9F15-95B4DF69A778}" dt="2019-12-12T04:44:33.130" v="766" actId="26606"/>
          <ac:cxnSpMkLst>
            <pc:docMk/>
            <pc:sldMk cId="1770140460" sldId="261"/>
            <ac:cxnSpMk id="15" creationId="{E2FFB46B-05BC-4950-B18A-9593FDAE6ED7}"/>
          </ac:cxnSpMkLst>
        </pc:cxnChg>
      </pc:sldChg>
      <pc:sldChg chg="addSp delSp modSp add mod setBg">
        <pc:chgData name="Ranjan Raut" userId="a1e54ad4-da05-4994-84e6-7724c9587a53" providerId="ADAL" clId="{100469B7-BFCB-4AA7-9F15-95B4DF69A778}" dt="2019-12-12T06:46:41.711" v="1450" actId="26606"/>
        <pc:sldMkLst>
          <pc:docMk/>
          <pc:sldMk cId="3872064049" sldId="262"/>
        </pc:sldMkLst>
        <pc:spChg chg="mod">
          <ac:chgData name="Ranjan Raut" userId="a1e54ad4-da05-4994-84e6-7724c9587a53" providerId="ADAL" clId="{100469B7-BFCB-4AA7-9F15-95B4DF69A778}" dt="2019-12-12T06:46:41.711" v="1450" actId="26606"/>
          <ac:spMkLst>
            <pc:docMk/>
            <pc:sldMk cId="3872064049" sldId="262"/>
            <ac:spMk id="2" creationId="{5B54C379-BA99-4467-A6EC-1307DD02785C}"/>
          </ac:spMkLst>
        </pc:spChg>
        <pc:spChg chg="del">
          <ac:chgData name="Ranjan Raut" userId="a1e54ad4-da05-4994-84e6-7724c9587a53" providerId="ADAL" clId="{100469B7-BFCB-4AA7-9F15-95B4DF69A778}" dt="2019-12-12T05:48:10.536" v="836"/>
          <ac:spMkLst>
            <pc:docMk/>
            <pc:sldMk cId="3872064049" sldId="262"/>
            <ac:spMk id="3" creationId="{BB133231-388D-4C0B-88F9-C067FF37B2AF}"/>
          </ac:spMkLst>
        </pc:spChg>
        <pc:spChg chg="add del mod">
          <ac:chgData name="Ranjan Raut" userId="a1e54ad4-da05-4994-84e6-7724c9587a53" providerId="ADAL" clId="{100469B7-BFCB-4AA7-9F15-95B4DF69A778}" dt="2019-12-12T05:55:17.691" v="869" actId="478"/>
          <ac:spMkLst>
            <pc:docMk/>
            <pc:sldMk cId="3872064049" sldId="262"/>
            <ac:spMk id="6" creationId="{3FAD5A83-6826-4612-8AB5-787D81A1F187}"/>
          </ac:spMkLst>
        </pc:spChg>
        <pc:spChg chg="add del">
          <ac:chgData name="Ranjan Raut" userId="a1e54ad4-da05-4994-84e6-7724c9587a53" providerId="ADAL" clId="{100469B7-BFCB-4AA7-9F15-95B4DF69A778}" dt="2019-12-12T06:46:41.711" v="1450" actId="26606"/>
          <ac:spMkLst>
            <pc:docMk/>
            <pc:sldMk cId="3872064049" sldId="262"/>
            <ac:spMk id="9" creationId="{71FC7D98-7B8B-402A-90FC-F027482F2142}"/>
          </ac:spMkLst>
        </pc:spChg>
        <pc:spChg chg="add del mod">
          <ac:chgData name="Ranjan Raut" userId="a1e54ad4-da05-4994-84e6-7724c9587a53" providerId="ADAL" clId="{100469B7-BFCB-4AA7-9F15-95B4DF69A778}" dt="2019-12-12T06:45:57.457" v="1434" actId="478"/>
          <ac:spMkLst>
            <pc:docMk/>
            <pc:sldMk cId="3872064049" sldId="262"/>
            <ac:spMk id="10" creationId="{C37A021F-5E96-40F8-8045-274D3D232F1D}"/>
          </ac:spMkLst>
        </pc:spChg>
        <pc:spChg chg="add del">
          <ac:chgData name="Ranjan Raut" userId="a1e54ad4-da05-4994-84e6-7724c9587a53" providerId="ADAL" clId="{100469B7-BFCB-4AA7-9F15-95B4DF69A778}" dt="2019-12-12T06:46:41.711" v="1450" actId="26606"/>
          <ac:spMkLst>
            <pc:docMk/>
            <pc:sldMk cId="3872064049" sldId="262"/>
            <ac:spMk id="11" creationId="{AD7356EA-285B-4E5D-8FEC-104659A4FD2C}"/>
          </ac:spMkLst>
        </pc:spChg>
        <pc:spChg chg="add">
          <ac:chgData name="Ranjan Raut" userId="a1e54ad4-da05-4994-84e6-7724c9587a53" providerId="ADAL" clId="{100469B7-BFCB-4AA7-9F15-95B4DF69A778}" dt="2019-12-12T06:46:41.711" v="1450" actId="26606"/>
          <ac:spMkLst>
            <pc:docMk/>
            <pc:sldMk cId="3872064049" sldId="262"/>
            <ac:spMk id="19" creationId="{6753252F-4873-4F63-801D-CC719279A7D5}"/>
          </ac:spMkLst>
        </pc:spChg>
        <pc:spChg chg="add">
          <ac:chgData name="Ranjan Raut" userId="a1e54ad4-da05-4994-84e6-7724c9587a53" providerId="ADAL" clId="{100469B7-BFCB-4AA7-9F15-95B4DF69A778}" dt="2019-12-12T06:46:41.711" v="1450" actId="26606"/>
          <ac:spMkLst>
            <pc:docMk/>
            <pc:sldMk cId="3872064049" sldId="262"/>
            <ac:spMk id="21" creationId="{047C8CCB-F95D-4249-92DD-651249D3535A}"/>
          </ac:spMkLst>
        </pc:spChg>
        <pc:picChg chg="add del mod">
          <ac:chgData name="Ranjan Raut" userId="a1e54ad4-da05-4994-84e6-7724c9587a53" providerId="ADAL" clId="{100469B7-BFCB-4AA7-9F15-95B4DF69A778}" dt="2019-12-12T06:27:58.797" v="1430" actId="478"/>
          <ac:picMkLst>
            <pc:docMk/>
            <pc:sldMk cId="3872064049" sldId="262"/>
            <ac:picMk id="4" creationId="{B68C6B72-190A-4A73-982E-5AE295FBABAC}"/>
          </ac:picMkLst>
        </pc:picChg>
        <pc:picChg chg="add del mod">
          <ac:chgData name="Ranjan Raut" userId="a1e54ad4-da05-4994-84e6-7724c9587a53" providerId="ADAL" clId="{100469B7-BFCB-4AA7-9F15-95B4DF69A778}" dt="2019-12-12T05:55:17.165" v="868"/>
          <ac:picMkLst>
            <pc:docMk/>
            <pc:sldMk cId="3872064049" sldId="262"/>
            <ac:picMk id="7" creationId="{A18648BB-CA12-4797-B03C-A7C8A119FCCD}"/>
          </ac:picMkLst>
        </pc:picChg>
        <pc:picChg chg="add del mod">
          <ac:chgData name="Ranjan Raut" userId="a1e54ad4-da05-4994-84e6-7724c9587a53" providerId="ADAL" clId="{100469B7-BFCB-4AA7-9F15-95B4DF69A778}" dt="2019-12-12T06:46:10.969" v="1445" actId="478"/>
          <ac:picMkLst>
            <pc:docMk/>
            <pc:sldMk cId="3872064049" sldId="262"/>
            <ac:picMk id="12" creationId="{B7C7D09E-CD21-41C2-9A1F-B0C91DD978A5}"/>
          </ac:picMkLst>
        </pc:picChg>
        <pc:picChg chg="add mod">
          <ac:chgData name="Ranjan Raut" userId="a1e54ad4-da05-4994-84e6-7724c9587a53" providerId="ADAL" clId="{100469B7-BFCB-4AA7-9F15-95B4DF69A778}" dt="2019-12-12T06:46:41.711" v="1450" actId="26606"/>
          <ac:picMkLst>
            <pc:docMk/>
            <pc:sldMk cId="3872064049" sldId="262"/>
            <ac:picMk id="14" creationId="{6CF53524-F171-4404-BB68-2C0E2485A170}"/>
          </ac:picMkLst>
        </pc:picChg>
      </pc:sldChg>
      <pc:sldChg chg="addSp delSp modSp add mod setBg">
        <pc:chgData name="Ranjan Raut" userId="a1e54ad4-da05-4994-84e6-7724c9587a53" providerId="ADAL" clId="{100469B7-BFCB-4AA7-9F15-95B4DF69A778}" dt="2019-12-12T04:46:36.883" v="782" actId="1076"/>
        <pc:sldMkLst>
          <pc:docMk/>
          <pc:sldMk cId="1162568898" sldId="263"/>
        </pc:sldMkLst>
        <pc:spChg chg="mod">
          <ac:chgData name="Ranjan Raut" userId="a1e54ad4-da05-4994-84e6-7724c9587a53" providerId="ADAL" clId="{100469B7-BFCB-4AA7-9F15-95B4DF69A778}" dt="2019-12-12T04:46:07.256" v="778" actId="26606"/>
          <ac:spMkLst>
            <pc:docMk/>
            <pc:sldMk cId="1162568898" sldId="263"/>
            <ac:spMk id="2" creationId="{CC6115DB-77D0-4827-A51B-B3CEDD23755B}"/>
          </ac:spMkLst>
        </pc:spChg>
        <pc:spChg chg="mod">
          <ac:chgData name="Ranjan Raut" userId="a1e54ad4-da05-4994-84e6-7724c9587a53" providerId="ADAL" clId="{100469B7-BFCB-4AA7-9F15-95B4DF69A778}" dt="2019-12-12T04:46:07.256" v="778" actId="26606"/>
          <ac:spMkLst>
            <pc:docMk/>
            <pc:sldMk cId="1162568898" sldId="263"/>
            <ac:spMk id="5" creationId="{6530582F-FC5E-4D22-9DFD-A4AB4A307C7A}"/>
          </ac:spMkLst>
        </pc:spChg>
        <pc:spChg chg="add del mod">
          <ac:chgData name="Ranjan Raut" userId="a1e54ad4-da05-4994-84e6-7724c9587a53" providerId="ADAL" clId="{100469B7-BFCB-4AA7-9F15-95B4DF69A778}" dt="2019-12-12T04:45:56.665" v="776" actId="478"/>
          <ac:spMkLst>
            <pc:docMk/>
            <pc:sldMk cId="1162568898" sldId="263"/>
            <ac:spMk id="6" creationId="{5ADE1751-4F0D-4D75-A116-0B9DE7591417}"/>
          </ac:spMkLst>
        </pc:spChg>
        <pc:picChg chg="del">
          <ac:chgData name="Ranjan Raut" userId="a1e54ad4-da05-4994-84e6-7724c9587a53" providerId="ADAL" clId="{100469B7-BFCB-4AA7-9F15-95B4DF69A778}" dt="2019-12-12T04:45:47.022" v="775" actId="478"/>
          <ac:picMkLst>
            <pc:docMk/>
            <pc:sldMk cId="1162568898" sldId="263"/>
            <ac:picMk id="4" creationId="{D438A6DA-5790-4D65-9CC4-9A813ECCDF82}"/>
          </ac:picMkLst>
        </pc:picChg>
        <pc:picChg chg="add del mod">
          <ac:chgData name="Ranjan Raut" userId="a1e54ad4-da05-4994-84e6-7724c9587a53" providerId="ADAL" clId="{100469B7-BFCB-4AA7-9F15-95B4DF69A778}" dt="2019-12-12T04:46:31.733" v="780" actId="478"/>
          <ac:picMkLst>
            <pc:docMk/>
            <pc:sldMk cId="1162568898" sldId="263"/>
            <ac:picMk id="7" creationId="{C351139B-2C17-456F-9A62-4E5ACEB8137E}"/>
          </ac:picMkLst>
        </pc:picChg>
        <pc:picChg chg="add mod">
          <ac:chgData name="Ranjan Raut" userId="a1e54ad4-da05-4994-84e6-7724c9587a53" providerId="ADAL" clId="{100469B7-BFCB-4AA7-9F15-95B4DF69A778}" dt="2019-12-12T04:46:36.883" v="782" actId="1076"/>
          <ac:picMkLst>
            <pc:docMk/>
            <pc:sldMk cId="1162568898" sldId="263"/>
            <ac:picMk id="8" creationId="{CD220868-07C8-42DE-B326-38A5555609B2}"/>
          </ac:picMkLst>
        </pc:picChg>
      </pc:sldChg>
      <pc:sldChg chg="modSp add setBg">
        <pc:chgData name="Ranjan Raut" userId="a1e54ad4-da05-4994-84e6-7724c9587a53" providerId="ADAL" clId="{100469B7-BFCB-4AA7-9F15-95B4DF69A778}" dt="2019-12-12T04:46:49.808" v="783"/>
        <pc:sldMkLst>
          <pc:docMk/>
          <pc:sldMk cId="3103535817" sldId="264"/>
        </pc:sldMkLst>
        <pc:spChg chg="mod">
          <ac:chgData name="Ranjan Raut" userId="a1e54ad4-da05-4994-84e6-7724c9587a53" providerId="ADAL" clId="{100469B7-BFCB-4AA7-9F15-95B4DF69A778}" dt="2019-12-12T04:46:49.808" v="783"/>
          <ac:spMkLst>
            <pc:docMk/>
            <pc:sldMk cId="3103535817" sldId="264"/>
            <ac:spMk id="5" creationId="{6530582F-FC5E-4D22-9DFD-A4AB4A307C7A}"/>
          </ac:spMkLst>
        </pc:spChg>
      </pc:sldChg>
      <pc:sldChg chg="addSp delSp modSp add del mod setBg">
        <pc:chgData name="Ranjan Raut" userId="a1e54ad4-da05-4994-84e6-7724c9587a53" providerId="ADAL" clId="{100469B7-BFCB-4AA7-9F15-95B4DF69A778}" dt="2019-12-12T06:49:01.972" v="1492" actId="47"/>
        <pc:sldMkLst>
          <pc:docMk/>
          <pc:sldMk cId="3883006606" sldId="265"/>
        </pc:sldMkLst>
        <pc:spChg chg="mod">
          <ac:chgData name="Ranjan Raut" userId="a1e54ad4-da05-4994-84e6-7724c9587a53" providerId="ADAL" clId="{100469B7-BFCB-4AA7-9F15-95B4DF69A778}" dt="2019-12-12T05:56:44.511" v="910" actId="26606"/>
          <ac:spMkLst>
            <pc:docMk/>
            <pc:sldMk cId="3883006606" sldId="265"/>
            <ac:spMk id="2" creationId="{8230AF09-F098-4A3A-A855-96A0F019035D}"/>
          </ac:spMkLst>
        </pc:spChg>
        <pc:spChg chg="add del mod">
          <ac:chgData name="Ranjan Raut" userId="a1e54ad4-da05-4994-84e6-7724c9587a53" providerId="ADAL" clId="{100469B7-BFCB-4AA7-9F15-95B4DF69A778}" dt="2019-12-12T05:56:36.271" v="909"/>
          <ac:spMkLst>
            <pc:docMk/>
            <pc:sldMk cId="3883006606" sldId="265"/>
            <ac:spMk id="3" creationId="{EC47C138-360F-4B7A-957F-E64790F2419C}"/>
          </ac:spMkLst>
        </pc:spChg>
        <pc:spChg chg="add del mod">
          <ac:chgData name="Ranjan Raut" userId="a1e54ad4-da05-4994-84e6-7724c9587a53" providerId="ADAL" clId="{100469B7-BFCB-4AA7-9F15-95B4DF69A778}" dt="2019-12-12T05:57:53.422" v="926" actId="478"/>
          <ac:spMkLst>
            <pc:docMk/>
            <pc:sldMk cId="3883006606" sldId="265"/>
            <ac:spMk id="8" creationId="{AD638527-6B59-4DF5-B8EB-338F054B64A5}"/>
          </ac:spMkLst>
        </pc:spChg>
        <pc:spChg chg="add">
          <ac:chgData name="Ranjan Raut" userId="a1e54ad4-da05-4994-84e6-7724c9587a53" providerId="ADAL" clId="{100469B7-BFCB-4AA7-9F15-95B4DF69A778}" dt="2019-12-12T05:56:44.511" v="910" actId="26606"/>
          <ac:spMkLst>
            <pc:docMk/>
            <pc:sldMk cId="3883006606" sldId="265"/>
            <ac:spMk id="11" creationId="{71FC7D98-7B8B-402A-90FC-F027482F2142}"/>
          </ac:spMkLst>
        </pc:spChg>
        <pc:spChg chg="add">
          <ac:chgData name="Ranjan Raut" userId="a1e54ad4-da05-4994-84e6-7724c9587a53" providerId="ADAL" clId="{100469B7-BFCB-4AA7-9F15-95B4DF69A778}" dt="2019-12-12T05:56:44.511" v="910" actId="26606"/>
          <ac:spMkLst>
            <pc:docMk/>
            <pc:sldMk cId="3883006606" sldId="265"/>
            <ac:spMk id="13" creationId="{AD7356EA-285B-4E5D-8FEC-104659A4FD2C}"/>
          </ac:spMkLst>
        </pc:spChg>
        <pc:picChg chg="add del mod">
          <ac:chgData name="Ranjan Raut" userId="a1e54ad4-da05-4994-84e6-7724c9587a53" providerId="ADAL" clId="{100469B7-BFCB-4AA7-9F15-95B4DF69A778}" dt="2019-12-12T05:49:48.039" v="849"/>
          <ac:picMkLst>
            <pc:docMk/>
            <pc:sldMk cId="3883006606" sldId="265"/>
            <ac:picMk id="4" creationId="{AAF8E586-8BA9-4A5A-98A8-1054B89C5070}"/>
          </ac:picMkLst>
        </pc:picChg>
        <pc:picChg chg="add">
          <ac:chgData name="Ranjan Raut" userId="a1e54ad4-da05-4994-84e6-7724c9587a53" providerId="ADAL" clId="{100469B7-BFCB-4AA7-9F15-95B4DF69A778}" dt="2019-12-12T05:56:29.591" v="904"/>
          <ac:picMkLst>
            <pc:docMk/>
            <pc:sldMk cId="3883006606" sldId="265"/>
            <ac:picMk id="5" creationId="{C5D26CA1-AEC9-4EF2-9C1A-EDF02D103442}"/>
          </ac:picMkLst>
        </pc:picChg>
        <pc:picChg chg="add del mod">
          <ac:chgData name="Ranjan Raut" userId="a1e54ad4-da05-4994-84e6-7724c9587a53" providerId="ADAL" clId="{100469B7-BFCB-4AA7-9F15-95B4DF69A778}" dt="2019-12-12T05:56:49.911" v="912" actId="478"/>
          <ac:picMkLst>
            <pc:docMk/>
            <pc:sldMk cId="3883006606" sldId="265"/>
            <ac:picMk id="6" creationId="{20D29707-4376-44D8-AC66-893474C3CF50}"/>
          </ac:picMkLst>
        </pc:picChg>
        <pc:picChg chg="add del mod">
          <ac:chgData name="Ranjan Raut" userId="a1e54ad4-da05-4994-84e6-7724c9587a53" providerId="ADAL" clId="{100469B7-BFCB-4AA7-9F15-95B4DF69A778}" dt="2019-12-12T05:57:47.988" v="925" actId="478"/>
          <ac:picMkLst>
            <pc:docMk/>
            <pc:sldMk cId="3883006606" sldId="265"/>
            <ac:picMk id="12" creationId="{FFE82495-DF30-4DA9-A2CA-315AA5F2DE3E}"/>
          </ac:picMkLst>
        </pc:picChg>
        <pc:picChg chg="add mod">
          <ac:chgData name="Ranjan Raut" userId="a1e54ad4-da05-4994-84e6-7724c9587a53" providerId="ADAL" clId="{100469B7-BFCB-4AA7-9F15-95B4DF69A778}" dt="2019-12-12T05:58:06.446" v="929" actId="14100"/>
          <ac:picMkLst>
            <pc:docMk/>
            <pc:sldMk cId="3883006606" sldId="265"/>
            <ac:picMk id="14" creationId="{14A2A6EE-1B32-48A7-9DDE-5CD15A26B3D8}"/>
          </ac:picMkLst>
        </pc:picChg>
      </pc:sldChg>
      <pc:sldChg chg="addSp delSp modSp add del mod setBg delDesignElem">
        <pc:chgData name="Ranjan Raut" userId="a1e54ad4-da05-4994-84e6-7724c9587a53" providerId="ADAL" clId="{100469B7-BFCB-4AA7-9F15-95B4DF69A778}" dt="2019-12-12T05:55:53.404" v="874" actId="47"/>
        <pc:sldMkLst>
          <pc:docMk/>
          <pc:sldMk cId="3302512821" sldId="266"/>
        </pc:sldMkLst>
        <pc:spChg chg="mod">
          <ac:chgData name="Ranjan Raut" userId="a1e54ad4-da05-4994-84e6-7724c9587a53" providerId="ADAL" clId="{100469B7-BFCB-4AA7-9F15-95B4DF69A778}" dt="2019-12-12T05:53:35.401" v="860" actId="20577"/>
          <ac:spMkLst>
            <pc:docMk/>
            <pc:sldMk cId="3302512821" sldId="266"/>
            <ac:spMk id="2" creationId="{5B54C379-BA99-4467-A6EC-1307DD02785C}"/>
          </ac:spMkLst>
        </pc:spChg>
        <pc:spChg chg="add">
          <ac:chgData name="Ranjan Raut" userId="a1e54ad4-da05-4994-84e6-7724c9587a53" providerId="ADAL" clId="{100469B7-BFCB-4AA7-9F15-95B4DF69A778}" dt="2019-12-12T05:54:40.682" v="861" actId="26606"/>
          <ac:spMkLst>
            <pc:docMk/>
            <pc:sldMk cId="3302512821" sldId="266"/>
            <ac:spMk id="6" creationId="{71FC7D98-7B8B-402A-90FC-F027482F2142}"/>
          </ac:spMkLst>
        </pc:spChg>
        <pc:spChg chg="add">
          <ac:chgData name="Ranjan Raut" userId="a1e54ad4-da05-4994-84e6-7724c9587a53" providerId="ADAL" clId="{100469B7-BFCB-4AA7-9F15-95B4DF69A778}" dt="2019-12-12T05:54:40.682" v="861" actId="26606"/>
          <ac:spMkLst>
            <pc:docMk/>
            <pc:sldMk cId="3302512821" sldId="266"/>
            <ac:spMk id="7" creationId="{AD7356EA-285B-4E5D-8FEC-104659A4FD2C}"/>
          </ac:spMkLst>
        </pc:spChg>
        <pc:spChg chg="add mod">
          <ac:chgData name="Ranjan Raut" userId="a1e54ad4-da05-4994-84e6-7724c9587a53" providerId="ADAL" clId="{100469B7-BFCB-4AA7-9F15-95B4DF69A778}" dt="2019-12-12T05:55:28.330" v="872" actId="478"/>
          <ac:spMkLst>
            <pc:docMk/>
            <pc:sldMk cId="3302512821" sldId="266"/>
            <ac:spMk id="8" creationId="{540961D1-7BE5-4DFF-87CD-357394DF93E7}"/>
          </ac:spMkLst>
        </pc:spChg>
        <pc:spChg chg="del">
          <ac:chgData name="Ranjan Raut" userId="a1e54ad4-da05-4994-84e6-7724c9587a53" providerId="ADAL" clId="{100469B7-BFCB-4AA7-9F15-95B4DF69A778}" dt="2019-12-12T05:53:20.908" v="851"/>
          <ac:spMkLst>
            <pc:docMk/>
            <pc:sldMk cId="3302512821" sldId="266"/>
            <ac:spMk id="9" creationId="{71FC7D98-7B8B-402A-90FC-F027482F2142}"/>
          </ac:spMkLst>
        </pc:spChg>
        <pc:spChg chg="del">
          <ac:chgData name="Ranjan Raut" userId="a1e54ad4-da05-4994-84e6-7724c9587a53" providerId="ADAL" clId="{100469B7-BFCB-4AA7-9F15-95B4DF69A778}" dt="2019-12-12T05:53:20.908" v="851"/>
          <ac:spMkLst>
            <pc:docMk/>
            <pc:sldMk cId="3302512821" sldId="266"/>
            <ac:spMk id="11" creationId="{AD7356EA-285B-4E5D-8FEC-104659A4FD2C}"/>
          </ac:spMkLst>
        </pc:spChg>
        <pc:picChg chg="add del">
          <ac:chgData name="Ranjan Raut" userId="a1e54ad4-da05-4994-84e6-7724c9587a53" providerId="ADAL" clId="{100469B7-BFCB-4AA7-9F15-95B4DF69A778}" dt="2019-12-12T05:55:26.291" v="871"/>
          <ac:picMkLst>
            <pc:docMk/>
            <pc:sldMk cId="3302512821" sldId="266"/>
            <ac:picMk id="3" creationId="{79F502FE-B85E-4C48-8475-C774EE45E82A}"/>
          </ac:picMkLst>
        </pc:picChg>
        <pc:picChg chg="del">
          <ac:chgData name="Ranjan Raut" userId="a1e54ad4-da05-4994-84e6-7724c9587a53" providerId="ADAL" clId="{100469B7-BFCB-4AA7-9F15-95B4DF69A778}" dt="2019-12-12T05:55:28.330" v="872" actId="478"/>
          <ac:picMkLst>
            <pc:docMk/>
            <pc:sldMk cId="3302512821" sldId="266"/>
            <ac:picMk id="4" creationId="{B68C6B72-190A-4A73-982E-5AE295FBABAC}"/>
          </ac:picMkLst>
        </pc:picChg>
        <pc:picChg chg="add">
          <ac:chgData name="Ranjan Raut" userId="a1e54ad4-da05-4994-84e6-7724c9587a53" providerId="ADAL" clId="{100469B7-BFCB-4AA7-9F15-95B4DF69A778}" dt="2019-12-12T05:55:44.213" v="873"/>
          <ac:picMkLst>
            <pc:docMk/>
            <pc:sldMk cId="3302512821" sldId="266"/>
            <ac:picMk id="12" creationId="{CBE03CA9-B89F-4F1B-9118-5CDD0AB9FB1C}"/>
          </ac:picMkLst>
        </pc:picChg>
      </pc:sldChg>
      <pc:sldChg chg="addSp delSp modSp add mod setBg">
        <pc:chgData name="Ranjan Raut" userId="a1e54ad4-da05-4994-84e6-7724c9587a53" providerId="ADAL" clId="{100469B7-BFCB-4AA7-9F15-95B4DF69A778}" dt="2019-12-12T07:05:22.606" v="1660" actId="20577"/>
        <pc:sldMkLst>
          <pc:docMk/>
          <pc:sldMk cId="3653796708" sldId="266"/>
        </pc:sldMkLst>
        <pc:spChg chg="mod">
          <ac:chgData name="Ranjan Raut" userId="a1e54ad4-da05-4994-84e6-7724c9587a53" providerId="ADAL" clId="{100469B7-BFCB-4AA7-9F15-95B4DF69A778}" dt="2019-12-12T06:11:41.174" v="962" actId="26606"/>
          <ac:spMkLst>
            <pc:docMk/>
            <pc:sldMk cId="3653796708" sldId="266"/>
            <ac:spMk id="2" creationId="{DFC10C4A-5211-49A4-9733-F05C1633D8E9}"/>
          </ac:spMkLst>
        </pc:spChg>
        <pc:spChg chg="add del">
          <ac:chgData name="Ranjan Raut" userId="a1e54ad4-da05-4994-84e6-7724c9587a53" providerId="ADAL" clId="{100469B7-BFCB-4AA7-9F15-95B4DF69A778}" dt="2019-12-12T06:11:13.621" v="954"/>
          <ac:spMkLst>
            <pc:docMk/>
            <pc:sldMk cId="3653796708" sldId="266"/>
            <ac:spMk id="3" creationId="{C2B3F4FD-6223-47A7-9A18-3EF833FC4C83}"/>
          </ac:spMkLst>
        </pc:spChg>
        <pc:spChg chg="add del">
          <ac:chgData name="Ranjan Raut" userId="a1e54ad4-da05-4994-84e6-7724c9587a53" providerId="ADAL" clId="{100469B7-BFCB-4AA7-9F15-95B4DF69A778}" dt="2019-12-12T06:10:17.184" v="953"/>
          <ac:spMkLst>
            <pc:docMk/>
            <pc:sldMk cId="3653796708" sldId="266"/>
            <ac:spMk id="5" creationId="{446138D8-0F19-4931-985A-C469F7969BE7}"/>
          </ac:spMkLst>
        </pc:spChg>
        <pc:spChg chg="add mod">
          <ac:chgData name="Ranjan Raut" userId="a1e54ad4-da05-4994-84e6-7724c9587a53" providerId="ADAL" clId="{100469B7-BFCB-4AA7-9F15-95B4DF69A778}" dt="2019-12-12T07:05:22.606" v="1660" actId="20577"/>
          <ac:spMkLst>
            <pc:docMk/>
            <pc:sldMk cId="3653796708" sldId="266"/>
            <ac:spMk id="6" creationId="{AC8E0955-059A-4799-AB3A-4F40E0929D75}"/>
          </ac:spMkLst>
        </pc:spChg>
        <pc:spChg chg="add">
          <ac:chgData name="Ranjan Raut" userId="a1e54ad4-da05-4994-84e6-7724c9587a53" providerId="ADAL" clId="{100469B7-BFCB-4AA7-9F15-95B4DF69A778}" dt="2019-12-12T06:11:41.174" v="962" actId="26606"/>
          <ac:spMkLst>
            <pc:docMk/>
            <pc:sldMk cId="3653796708" sldId="266"/>
            <ac:spMk id="11" creationId="{8D70B121-56F4-4848-B38B-182089D909FA}"/>
          </ac:spMkLst>
        </pc:spChg>
        <pc:graphicFrameChg chg="add del mod">
          <ac:chgData name="Ranjan Raut" userId="a1e54ad4-da05-4994-84e6-7724c9587a53" providerId="ADAL" clId="{100469B7-BFCB-4AA7-9F15-95B4DF69A778}" dt="2019-12-12T06:10:17.184" v="953"/>
          <ac:graphicFrameMkLst>
            <pc:docMk/>
            <pc:sldMk cId="3653796708" sldId="266"/>
            <ac:graphicFrameMk id="4" creationId="{EEC5C333-37D2-4A69-AC86-532132D26343}"/>
          </ac:graphicFrameMkLst>
        </pc:graphicFrameChg>
        <pc:cxnChg chg="add">
          <ac:chgData name="Ranjan Raut" userId="a1e54ad4-da05-4994-84e6-7724c9587a53" providerId="ADAL" clId="{100469B7-BFCB-4AA7-9F15-95B4DF69A778}" dt="2019-12-12T06:11:41.174" v="962" actId="26606"/>
          <ac:cxnSpMkLst>
            <pc:docMk/>
            <pc:sldMk cId="3653796708" sldId="266"/>
            <ac:cxnSpMk id="13" creationId="{2D72A2C9-F3CA-4216-8BAD-FA4C970C3C4E}"/>
          </ac:cxnSpMkLst>
        </pc:cxnChg>
      </pc:sldChg>
      <pc:sldChg chg="addSp delSp modSp add mod setBg">
        <pc:chgData name="Ranjan Raut" userId="a1e54ad4-da05-4994-84e6-7724c9587a53" providerId="ADAL" clId="{100469B7-BFCB-4AA7-9F15-95B4DF69A778}" dt="2019-12-12T06:13:02.396" v="993" actId="26606"/>
        <pc:sldMkLst>
          <pc:docMk/>
          <pc:sldMk cId="3572238000" sldId="267"/>
        </pc:sldMkLst>
        <pc:spChg chg="mod">
          <ac:chgData name="Ranjan Raut" userId="a1e54ad4-da05-4994-84e6-7724c9587a53" providerId="ADAL" clId="{100469B7-BFCB-4AA7-9F15-95B4DF69A778}" dt="2019-12-12T06:13:02.396" v="993" actId="26606"/>
          <ac:spMkLst>
            <pc:docMk/>
            <pc:sldMk cId="3572238000" sldId="267"/>
            <ac:spMk id="2" creationId="{2B8838EF-F43D-49E8-9129-E37BE985A987}"/>
          </ac:spMkLst>
        </pc:spChg>
        <pc:spChg chg="del">
          <ac:chgData name="Ranjan Raut" userId="a1e54ad4-da05-4994-84e6-7724c9587a53" providerId="ADAL" clId="{100469B7-BFCB-4AA7-9F15-95B4DF69A778}" dt="2019-12-12T06:12:45.027" v="992"/>
          <ac:spMkLst>
            <pc:docMk/>
            <pc:sldMk cId="3572238000" sldId="267"/>
            <ac:spMk id="3" creationId="{EB1DF967-3B5D-48B0-8D58-3B887D5F9264}"/>
          </ac:spMkLst>
        </pc:spChg>
        <pc:spChg chg="add">
          <ac:chgData name="Ranjan Raut" userId="a1e54ad4-da05-4994-84e6-7724c9587a53" providerId="ADAL" clId="{100469B7-BFCB-4AA7-9F15-95B4DF69A778}" dt="2019-12-12T06:13:02.396" v="993" actId="26606"/>
          <ac:spMkLst>
            <pc:docMk/>
            <pc:sldMk cId="3572238000" sldId="267"/>
            <ac:spMk id="9" creationId="{AFF8D2E5-2C4E-47B1-930B-6C82B7C31331}"/>
          </ac:spMkLst>
        </pc:spChg>
        <pc:spChg chg="add">
          <ac:chgData name="Ranjan Raut" userId="a1e54ad4-da05-4994-84e6-7724c9587a53" providerId="ADAL" clId="{100469B7-BFCB-4AA7-9F15-95B4DF69A778}" dt="2019-12-12T06:13:02.396" v="993" actId="26606"/>
          <ac:spMkLst>
            <pc:docMk/>
            <pc:sldMk cId="3572238000" sldId="267"/>
            <ac:spMk id="11" creationId="{801E4ADA-0EA9-4930-846E-3C11E8BED6DD}"/>
          </ac:spMkLst>
        </pc:spChg>
        <pc:spChg chg="add">
          <ac:chgData name="Ranjan Raut" userId="a1e54ad4-da05-4994-84e6-7724c9587a53" providerId="ADAL" clId="{100469B7-BFCB-4AA7-9F15-95B4DF69A778}" dt="2019-12-12T06:13:02.396" v="993" actId="26606"/>
          <ac:spMkLst>
            <pc:docMk/>
            <pc:sldMk cId="3572238000" sldId="267"/>
            <ac:spMk id="13" creationId="{FB92FFCE-0C90-454E-AA25-D4EE9A6C39C5}"/>
          </ac:spMkLst>
        </pc:spChg>
        <pc:graphicFrameChg chg="add mod modGraphic">
          <ac:chgData name="Ranjan Raut" userId="a1e54ad4-da05-4994-84e6-7724c9587a53" providerId="ADAL" clId="{100469B7-BFCB-4AA7-9F15-95B4DF69A778}" dt="2019-12-12T06:13:02.396" v="993" actId="26606"/>
          <ac:graphicFrameMkLst>
            <pc:docMk/>
            <pc:sldMk cId="3572238000" sldId="267"/>
            <ac:graphicFrameMk id="4" creationId="{7FCBD933-2830-490C-B7E0-3D0DDADA2EAD}"/>
          </ac:graphicFrameMkLst>
        </pc:graphicFrameChg>
      </pc:sldChg>
      <pc:sldChg chg="addSp delSp modSp add mod setBg">
        <pc:chgData name="Ranjan Raut" userId="a1e54ad4-da05-4994-84e6-7724c9587a53" providerId="ADAL" clId="{100469B7-BFCB-4AA7-9F15-95B4DF69A778}" dt="2019-12-12T06:26:44.568" v="1429" actId="20577"/>
        <pc:sldMkLst>
          <pc:docMk/>
          <pc:sldMk cId="2316749402" sldId="268"/>
        </pc:sldMkLst>
        <pc:spChg chg="mod">
          <ac:chgData name="Ranjan Raut" userId="a1e54ad4-da05-4994-84e6-7724c9587a53" providerId="ADAL" clId="{100469B7-BFCB-4AA7-9F15-95B4DF69A778}" dt="2019-12-12T06:26:19.021" v="1422" actId="26606"/>
          <ac:spMkLst>
            <pc:docMk/>
            <pc:sldMk cId="2316749402" sldId="268"/>
            <ac:spMk id="2" creationId="{D11CD3B3-3556-4559-A0C6-099A98403206}"/>
          </ac:spMkLst>
        </pc:spChg>
        <pc:spChg chg="add del mod">
          <ac:chgData name="Ranjan Raut" userId="a1e54ad4-da05-4994-84e6-7724c9587a53" providerId="ADAL" clId="{100469B7-BFCB-4AA7-9F15-95B4DF69A778}" dt="2019-12-12T06:19:38.866" v="1416" actId="26606"/>
          <ac:spMkLst>
            <pc:docMk/>
            <pc:sldMk cId="2316749402" sldId="268"/>
            <ac:spMk id="3" creationId="{FFCE2167-143A-4CD9-AA11-7FBAEAF110BD}"/>
          </ac:spMkLst>
        </pc:spChg>
        <pc:spChg chg="add">
          <ac:chgData name="Ranjan Raut" userId="a1e54ad4-da05-4994-84e6-7724c9587a53" providerId="ADAL" clId="{100469B7-BFCB-4AA7-9F15-95B4DF69A778}" dt="2019-12-12T06:26:19.021" v="1422" actId="26606"/>
          <ac:spMkLst>
            <pc:docMk/>
            <pc:sldMk cId="2316749402" sldId="268"/>
            <ac:spMk id="8" creationId="{A5711A0E-A428-4ED1-96CB-33D69FD842E4}"/>
          </ac:spMkLst>
        </pc:spChg>
        <pc:spChg chg="add del">
          <ac:chgData name="Ranjan Raut" userId="a1e54ad4-da05-4994-84e6-7724c9587a53" providerId="ADAL" clId="{100469B7-BFCB-4AA7-9F15-95B4DF69A778}" dt="2019-12-12T06:24:53.188" v="1419" actId="26606"/>
          <ac:spMkLst>
            <pc:docMk/>
            <pc:sldMk cId="2316749402" sldId="268"/>
            <ac:spMk id="11" creationId="{A5711A0E-A428-4ED1-96CB-33D69FD842E4}"/>
          </ac:spMkLst>
        </pc:spChg>
        <pc:spChg chg="add del">
          <ac:chgData name="Ranjan Raut" userId="a1e54ad4-da05-4994-84e6-7724c9587a53" providerId="ADAL" clId="{100469B7-BFCB-4AA7-9F15-95B4DF69A778}" dt="2019-12-12T06:24:55.951" v="1421" actId="26606"/>
          <ac:spMkLst>
            <pc:docMk/>
            <pc:sldMk cId="2316749402" sldId="268"/>
            <ac:spMk id="13" creationId="{A5711A0E-A428-4ED1-96CB-33D69FD842E4}"/>
          </ac:spMkLst>
        </pc:spChg>
        <pc:graphicFrameChg chg="add del mod">
          <ac:chgData name="Ranjan Raut" userId="a1e54ad4-da05-4994-84e6-7724c9587a53" providerId="ADAL" clId="{100469B7-BFCB-4AA7-9F15-95B4DF69A778}" dt="2019-12-12T06:18:05.780" v="1318" actId="26606"/>
          <ac:graphicFrameMkLst>
            <pc:docMk/>
            <pc:sldMk cId="2316749402" sldId="268"/>
            <ac:graphicFrameMk id="5" creationId="{750EE509-D750-439D-9911-95A7AE9C7FA5}"/>
          </ac:graphicFrameMkLst>
        </pc:graphicFrameChg>
        <pc:graphicFrameChg chg="add mod modGraphic">
          <ac:chgData name="Ranjan Raut" userId="a1e54ad4-da05-4994-84e6-7724c9587a53" providerId="ADAL" clId="{100469B7-BFCB-4AA7-9F15-95B4DF69A778}" dt="2019-12-12T06:26:44.568" v="1429" actId="20577"/>
          <ac:graphicFrameMkLst>
            <pc:docMk/>
            <pc:sldMk cId="2316749402" sldId="268"/>
            <ac:graphicFrameMk id="6" creationId="{9C7D642A-2EA0-4AE1-9B5C-2292E8AA3262}"/>
          </ac:graphicFrameMkLst>
        </pc:graphicFrameChg>
      </pc:sldChg>
      <pc:sldChg chg="add del">
        <pc:chgData name="Ranjan Raut" userId="a1e54ad4-da05-4994-84e6-7724c9587a53" providerId="ADAL" clId="{100469B7-BFCB-4AA7-9F15-95B4DF69A778}" dt="2019-12-12T06:49:00.344" v="1491" actId="47"/>
        <pc:sldMkLst>
          <pc:docMk/>
          <pc:sldMk cId="2306304870" sldId="269"/>
        </pc:sldMkLst>
      </pc:sldChg>
      <pc:sldChg chg="delSp add del setBg delDesignElem">
        <pc:chgData name="Ranjan Raut" userId="a1e54ad4-da05-4994-84e6-7724c9587a53" providerId="ADAL" clId="{100469B7-BFCB-4AA7-9F15-95B4DF69A778}" dt="2019-12-12T06:47:17.816" v="1453" actId="47"/>
        <pc:sldMkLst>
          <pc:docMk/>
          <pc:sldMk cId="2117177207" sldId="270"/>
        </pc:sldMkLst>
        <pc:spChg chg="del">
          <ac:chgData name="Ranjan Raut" userId="a1e54ad4-da05-4994-84e6-7724c9587a53" providerId="ADAL" clId="{100469B7-BFCB-4AA7-9F15-95B4DF69A778}" dt="2019-12-12T06:47:12.941" v="1452"/>
          <ac:spMkLst>
            <pc:docMk/>
            <pc:sldMk cId="2117177207" sldId="270"/>
            <ac:spMk id="19" creationId="{6753252F-4873-4F63-801D-CC719279A7D5}"/>
          </ac:spMkLst>
        </pc:spChg>
        <pc:spChg chg="del">
          <ac:chgData name="Ranjan Raut" userId="a1e54ad4-da05-4994-84e6-7724c9587a53" providerId="ADAL" clId="{100469B7-BFCB-4AA7-9F15-95B4DF69A778}" dt="2019-12-12T06:47:12.941" v="1452"/>
          <ac:spMkLst>
            <pc:docMk/>
            <pc:sldMk cId="2117177207" sldId="270"/>
            <ac:spMk id="21" creationId="{047C8CCB-F95D-4249-92DD-651249D3535A}"/>
          </ac:spMkLst>
        </pc:spChg>
      </pc:sldChg>
      <pc:sldChg chg="addSp delSp modSp add">
        <pc:chgData name="Ranjan Raut" userId="a1e54ad4-da05-4994-84e6-7724c9587a53" providerId="ADAL" clId="{100469B7-BFCB-4AA7-9F15-95B4DF69A778}" dt="2019-12-12T06:47:53.519" v="1468" actId="20577"/>
        <pc:sldMkLst>
          <pc:docMk/>
          <pc:sldMk cId="3969386375" sldId="270"/>
        </pc:sldMkLst>
        <pc:spChg chg="mod">
          <ac:chgData name="Ranjan Raut" userId="a1e54ad4-da05-4994-84e6-7724c9587a53" providerId="ADAL" clId="{100469B7-BFCB-4AA7-9F15-95B4DF69A778}" dt="2019-12-12T06:47:53.519" v="1468" actId="20577"/>
          <ac:spMkLst>
            <pc:docMk/>
            <pc:sldMk cId="3969386375" sldId="270"/>
            <ac:spMk id="2" creationId="{5B54C379-BA99-4467-A6EC-1307DD02785C}"/>
          </ac:spMkLst>
        </pc:spChg>
        <pc:spChg chg="del">
          <ac:chgData name="Ranjan Raut" userId="a1e54ad4-da05-4994-84e6-7724c9587a53" providerId="ADAL" clId="{100469B7-BFCB-4AA7-9F15-95B4DF69A778}" dt="2019-12-12T06:47:46.341" v="1458" actId="26606"/>
          <ac:spMkLst>
            <pc:docMk/>
            <pc:sldMk cId="3969386375" sldId="270"/>
            <ac:spMk id="19" creationId="{6753252F-4873-4F63-801D-CC719279A7D5}"/>
          </ac:spMkLst>
        </pc:spChg>
        <pc:spChg chg="del">
          <ac:chgData name="Ranjan Raut" userId="a1e54ad4-da05-4994-84e6-7724c9587a53" providerId="ADAL" clId="{100469B7-BFCB-4AA7-9F15-95B4DF69A778}" dt="2019-12-12T06:47:46.341" v="1458" actId="26606"/>
          <ac:spMkLst>
            <pc:docMk/>
            <pc:sldMk cId="3969386375" sldId="270"/>
            <ac:spMk id="21" creationId="{047C8CCB-F95D-4249-92DD-651249D3535A}"/>
          </ac:spMkLst>
        </pc:spChg>
        <pc:spChg chg="add">
          <ac:chgData name="Ranjan Raut" userId="a1e54ad4-da05-4994-84e6-7724c9587a53" providerId="ADAL" clId="{100469B7-BFCB-4AA7-9F15-95B4DF69A778}" dt="2019-12-12T06:47:46.341" v="1458" actId="26606"/>
          <ac:spMkLst>
            <pc:docMk/>
            <pc:sldMk cId="3969386375" sldId="270"/>
            <ac:spMk id="26" creationId="{6753252F-4873-4F63-801D-CC719279A7D5}"/>
          </ac:spMkLst>
        </pc:spChg>
        <pc:spChg chg="add">
          <ac:chgData name="Ranjan Raut" userId="a1e54ad4-da05-4994-84e6-7724c9587a53" providerId="ADAL" clId="{100469B7-BFCB-4AA7-9F15-95B4DF69A778}" dt="2019-12-12T06:47:46.341" v="1458" actId="26606"/>
          <ac:spMkLst>
            <pc:docMk/>
            <pc:sldMk cId="3969386375" sldId="270"/>
            <ac:spMk id="28" creationId="{047C8CCB-F95D-4249-92DD-651249D3535A}"/>
          </ac:spMkLst>
        </pc:spChg>
        <pc:picChg chg="add mod">
          <ac:chgData name="Ranjan Raut" userId="a1e54ad4-da05-4994-84e6-7724c9587a53" providerId="ADAL" clId="{100469B7-BFCB-4AA7-9F15-95B4DF69A778}" dt="2019-12-12T06:47:46.341" v="1458" actId="26606"/>
          <ac:picMkLst>
            <pc:docMk/>
            <pc:sldMk cId="3969386375" sldId="270"/>
            <ac:picMk id="6" creationId="{0A64C334-D2F2-4E0C-B269-5F6481FF2FA2}"/>
          </ac:picMkLst>
        </pc:picChg>
        <pc:picChg chg="del">
          <ac:chgData name="Ranjan Raut" userId="a1e54ad4-da05-4994-84e6-7724c9587a53" providerId="ADAL" clId="{100469B7-BFCB-4AA7-9F15-95B4DF69A778}" dt="2019-12-12T06:47:26.920" v="1455" actId="478"/>
          <ac:picMkLst>
            <pc:docMk/>
            <pc:sldMk cId="3969386375" sldId="270"/>
            <ac:picMk id="14" creationId="{6CF53524-F171-4404-BB68-2C0E2485A170}"/>
          </ac:picMkLst>
        </pc:picChg>
      </pc:sldChg>
      <pc:sldChg chg="addSp delSp modSp add">
        <pc:chgData name="Ranjan Raut" userId="a1e54ad4-da05-4994-84e6-7724c9587a53" providerId="ADAL" clId="{100469B7-BFCB-4AA7-9F15-95B4DF69A778}" dt="2019-12-12T06:48:47.586" v="1490" actId="14100"/>
        <pc:sldMkLst>
          <pc:docMk/>
          <pc:sldMk cId="1756239767" sldId="271"/>
        </pc:sldMkLst>
        <pc:spChg chg="mod">
          <ac:chgData name="Ranjan Raut" userId="a1e54ad4-da05-4994-84e6-7724c9587a53" providerId="ADAL" clId="{100469B7-BFCB-4AA7-9F15-95B4DF69A778}" dt="2019-12-12T06:48:16.493" v="1479" actId="20577"/>
          <ac:spMkLst>
            <pc:docMk/>
            <pc:sldMk cId="1756239767" sldId="271"/>
            <ac:spMk id="2" creationId="{5B54C379-BA99-4467-A6EC-1307DD02785C}"/>
          </ac:spMkLst>
        </pc:spChg>
        <pc:spChg chg="del">
          <ac:chgData name="Ranjan Raut" userId="a1e54ad4-da05-4994-84e6-7724c9587a53" providerId="ADAL" clId="{100469B7-BFCB-4AA7-9F15-95B4DF69A778}" dt="2019-12-12T06:48:35.184" v="1485" actId="26606"/>
          <ac:spMkLst>
            <pc:docMk/>
            <pc:sldMk cId="1756239767" sldId="271"/>
            <ac:spMk id="26" creationId="{6753252F-4873-4F63-801D-CC719279A7D5}"/>
          </ac:spMkLst>
        </pc:spChg>
        <pc:spChg chg="del">
          <ac:chgData name="Ranjan Raut" userId="a1e54ad4-da05-4994-84e6-7724c9587a53" providerId="ADAL" clId="{100469B7-BFCB-4AA7-9F15-95B4DF69A778}" dt="2019-12-12T06:48:35.184" v="1485" actId="26606"/>
          <ac:spMkLst>
            <pc:docMk/>
            <pc:sldMk cId="1756239767" sldId="271"/>
            <ac:spMk id="28" creationId="{047C8CCB-F95D-4249-92DD-651249D3535A}"/>
          </ac:spMkLst>
        </pc:spChg>
        <pc:spChg chg="add">
          <ac:chgData name="Ranjan Raut" userId="a1e54ad4-da05-4994-84e6-7724c9587a53" providerId="ADAL" clId="{100469B7-BFCB-4AA7-9F15-95B4DF69A778}" dt="2019-12-12T06:48:35.184" v="1485" actId="26606"/>
          <ac:spMkLst>
            <pc:docMk/>
            <pc:sldMk cId="1756239767" sldId="271"/>
            <ac:spMk id="33" creationId="{6753252F-4873-4F63-801D-CC719279A7D5}"/>
          </ac:spMkLst>
        </pc:spChg>
        <pc:spChg chg="add">
          <ac:chgData name="Ranjan Raut" userId="a1e54ad4-da05-4994-84e6-7724c9587a53" providerId="ADAL" clId="{100469B7-BFCB-4AA7-9F15-95B4DF69A778}" dt="2019-12-12T06:48:35.184" v="1485" actId="26606"/>
          <ac:spMkLst>
            <pc:docMk/>
            <pc:sldMk cId="1756239767" sldId="271"/>
            <ac:spMk id="35" creationId="{047C8CCB-F95D-4249-92DD-651249D3535A}"/>
          </ac:spMkLst>
        </pc:spChg>
        <pc:picChg chg="del">
          <ac:chgData name="Ranjan Raut" userId="a1e54ad4-da05-4994-84e6-7724c9587a53" providerId="ADAL" clId="{100469B7-BFCB-4AA7-9F15-95B4DF69A778}" dt="2019-12-12T06:48:22.334" v="1480" actId="478"/>
          <ac:picMkLst>
            <pc:docMk/>
            <pc:sldMk cId="1756239767" sldId="271"/>
            <ac:picMk id="6" creationId="{0A64C334-D2F2-4E0C-B269-5F6481FF2FA2}"/>
          </ac:picMkLst>
        </pc:picChg>
        <pc:picChg chg="add mod">
          <ac:chgData name="Ranjan Raut" userId="a1e54ad4-da05-4994-84e6-7724c9587a53" providerId="ADAL" clId="{100469B7-BFCB-4AA7-9F15-95B4DF69A778}" dt="2019-12-12T06:48:47.586" v="1490" actId="14100"/>
          <ac:picMkLst>
            <pc:docMk/>
            <pc:sldMk cId="1756239767" sldId="271"/>
            <ac:picMk id="7" creationId="{E1246238-9FC6-45A0-A5BE-40DA0A42F385}"/>
          </ac:picMkLst>
        </pc:picChg>
      </pc:sldChg>
      <pc:sldChg chg="addSp delSp modSp add mod setBg">
        <pc:chgData name="Ranjan Raut" userId="a1e54ad4-da05-4994-84e6-7724c9587a53" providerId="ADAL" clId="{100469B7-BFCB-4AA7-9F15-95B4DF69A778}" dt="2019-12-12T06:52:49.732" v="1538" actId="20577"/>
        <pc:sldMkLst>
          <pc:docMk/>
          <pc:sldMk cId="1550420806" sldId="272"/>
        </pc:sldMkLst>
        <pc:spChg chg="mod ord">
          <ac:chgData name="Ranjan Raut" userId="a1e54ad4-da05-4994-84e6-7724c9587a53" providerId="ADAL" clId="{100469B7-BFCB-4AA7-9F15-95B4DF69A778}" dt="2019-12-12T06:52:13.794" v="1522" actId="26606"/>
          <ac:spMkLst>
            <pc:docMk/>
            <pc:sldMk cId="1550420806" sldId="272"/>
            <ac:spMk id="2" creationId="{6F80A24A-97A8-41D1-BE74-E71EEEB0E8AE}"/>
          </ac:spMkLst>
        </pc:spChg>
        <pc:spChg chg="del">
          <ac:chgData name="Ranjan Raut" userId="a1e54ad4-da05-4994-84e6-7724c9587a53" providerId="ADAL" clId="{100469B7-BFCB-4AA7-9F15-95B4DF69A778}" dt="2019-12-12T06:49:50.356" v="1501"/>
          <ac:spMkLst>
            <pc:docMk/>
            <pc:sldMk cId="1550420806" sldId="272"/>
            <ac:spMk id="3" creationId="{321F7A84-E96A-45F6-917D-48E2DD391907}"/>
          </ac:spMkLst>
        </pc:spChg>
        <pc:spChg chg="add mod">
          <ac:chgData name="Ranjan Raut" userId="a1e54ad4-da05-4994-84e6-7724c9587a53" providerId="ADAL" clId="{100469B7-BFCB-4AA7-9F15-95B4DF69A778}" dt="2019-12-12T06:52:29.028" v="1527" actId="1076"/>
          <ac:spMkLst>
            <pc:docMk/>
            <pc:sldMk cId="1550420806" sldId="272"/>
            <ac:spMk id="7" creationId="{33D01A37-ECEF-4178-8836-F0E167C87E39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10" creationId="{59A6C42A-E2AE-46D9-A3AD-99FFF6521003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13" creationId="{9E33438F-5E81-463E-98DF-2C0B9FC83DE4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38" creationId="{3F3FAF1D-1278-4A37-ABCF-337384CA2B56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40" creationId="{C81E68E0-B98F-44E8-B1A7-A7631A3D7083}"/>
          </ac:spMkLst>
        </pc:spChg>
        <pc:spChg chg="add mod">
          <ac:chgData name="Ranjan Raut" userId="a1e54ad4-da05-4994-84e6-7724c9587a53" providerId="ADAL" clId="{100469B7-BFCB-4AA7-9F15-95B4DF69A778}" dt="2019-12-12T06:52:37.500" v="1533" actId="20577"/>
          <ac:spMkLst>
            <pc:docMk/>
            <pc:sldMk cId="1550420806" sldId="272"/>
            <ac:spMk id="41" creationId="{BC6F58A5-2381-4317-A845-A9CFB94DD900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42" creationId="{7AFDCCA6-0059-4AD6-A4C5-2EC02B8777CA}"/>
          </ac:spMkLst>
        </pc:spChg>
        <pc:spChg chg="add mod">
          <ac:chgData name="Ranjan Raut" userId="a1e54ad4-da05-4994-84e6-7724c9587a53" providerId="ADAL" clId="{100469B7-BFCB-4AA7-9F15-95B4DF69A778}" dt="2019-12-12T06:52:49.732" v="1538" actId="20577"/>
          <ac:spMkLst>
            <pc:docMk/>
            <pc:sldMk cId="1550420806" sldId="272"/>
            <ac:spMk id="43" creationId="{6B8030DC-F869-472B-8877-1E57707A8AAE}"/>
          </ac:spMkLst>
        </pc:spChg>
        <pc:spChg chg="add del">
          <ac:chgData name="Ranjan Raut" userId="a1e54ad4-da05-4994-84e6-7724c9587a53" providerId="ADAL" clId="{100469B7-BFCB-4AA7-9F15-95B4DF69A778}" dt="2019-12-12T06:52:13.779" v="1521" actId="26606"/>
          <ac:spMkLst>
            <pc:docMk/>
            <pc:sldMk cId="1550420806" sldId="272"/>
            <ac:spMk id="44" creationId="{CD36CCAC-B11A-45AC-AD69-53AB301EC7E1}"/>
          </ac:spMkLst>
        </pc:spChg>
        <pc:spChg chg="add">
          <ac:chgData name="Ranjan Raut" userId="a1e54ad4-da05-4994-84e6-7724c9587a53" providerId="ADAL" clId="{100469B7-BFCB-4AA7-9F15-95B4DF69A778}" dt="2019-12-12T06:52:13.794" v="1522" actId="26606"/>
          <ac:spMkLst>
            <pc:docMk/>
            <pc:sldMk cId="1550420806" sldId="272"/>
            <ac:spMk id="46" creationId="{247AB924-1B87-43FC-B7C7-B112D5C51A0E}"/>
          </ac:spMkLst>
        </pc:spChg>
        <pc:grpChg chg="add del">
          <ac:chgData name="Ranjan Raut" userId="a1e54ad4-da05-4994-84e6-7724c9587a53" providerId="ADAL" clId="{100469B7-BFCB-4AA7-9F15-95B4DF69A778}" dt="2019-12-12T06:52:13.779" v="1521" actId="26606"/>
          <ac:grpSpMkLst>
            <pc:docMk/>
            <pc:sldMk cId="1550420806" sldId="272"/>
            <ac:grpSpMk id="15" creationId="{5B6698C3-AF7B-471D-BD31-DFA449F06D9E}"/>
          </ac:grpSpMkLst>
        </pc:grpChg>
        <pc:picChg chg="add mod">
          <ac:chgData name="Ranjan Raut" userId="a1e54ad4-da05-4994-84e6-7724c9587a53" providerId="ADAL" clId="{100469B7-BFCB-4AA7-9F15-95B4DF69A778}" dt="2019-12-12T06:52:13.794" v="1522" actId="26606"/>
          <ac:picMkLst>
            <pc:docMk/>
            <pc:sldMk cId="1550420806" sldId="272"/>
            <ac:picMk id="4" creationId="{6E540978-E78E-40F9-A8DF-F56BC0DF85CA}"/>
          </ac:picMkLst>
        </pc:picChg>
        <pc:picChg chg="add mod">
          <ac:chgData name="Ranjan Raut" userId="a1e54ad4-da05-4994-84e6-7724c9587a53" providerId="ADAL" clId="{100469B7-BFCB-4AA7-9F15-95B4DF69A778}" dt="2019-12-12T06:52:13.794" v="1522" actId="26606"/>
          <ac:picMkLst>
            <pc:docMk/>
            <pc:sldMk cId="1550420806" sldId="272"/>
            <ac:picMk id="5" creationId="{96B1C4C7-DED5-4308-9059-10377E08BC5E}"/>
          </ac:picMkLst>
        </pc:picChg>
        <pc:picChg chg="add mod ord">
          <ac:chgData name="Ranjan Raut" userId="a1e54ad4-da05-4994-84e6-7724c9587a53" providerId="ADAL" clId="{100469B7-BFCB-4AA7-9F15-95B4DF69A778}" dt="2019-12-12T06:52:13.794" v="1522" actId="26606"/>
          <ac:picMkLst>
            <pc:docMk/>
            <pc:sldMk cId="1550420806" sldId="272"/>
            <ac:picMk id="6" creationId="{4549D253-9FD2-4B09-9C22-C68BB6DA066F}"/>
          </ac:picMkLst>
        </pc:picChg>
        <pc:cxnChg chg="add">
          <ac:chgData name="Ranjan Raut" userId="a1e54ad4-da05-4994-84e6-7724c9587a53" providerId="ADAL" clId="{100469B7-BFCB-4AA7-9F15-95B4DF69A778}" dt="2019-12-12T06:52:13.794" v="1522" actId="26606"/>
          <ac:cxnSpMkLst>
            <pc:docMk/>
            <pc:sldMk cId="1550420806" sldId="272"/>
            <ac:cxnSpMk id="11" creationId="{99AE2756-0FC4-4155-83E7-58AAAB63E757}"/>
          </ac:cxnSpMkLst>
        </pc:cxnChg>
        <pc:cxnChg chg="add">
          <ac:chgData name="Ranjan Raut" userId="a1e54ad4-da05-4994-84e6-7724c9587a53" providerId="ADAL" clId="{100469B7-BFCB-4AA7-9F15-95B4DF69A778}" dt="2019-12-12T06:52:13.794" v="1522" actId="26606"/>
          <ac:cxnSpMkLst>
            <pc:docMk/>
            <pc:sldMk cId="1550420806" sldId="272"/>
            <ac:cxnSpMk id="47" creationId="{818DC98F-4057-4645-B948-F604F39A9CFE}"/>
          </ac:cxnSpMkLst>
        </pc:cxnChg>
        <pc:cxnChg chg="add">
          <ac:chgData name="Ranjan Raut" userId="a1e54ad4-da05-4994-84e6-7724c9587a53" providerId="ADAL" clId="{100469B7-BFCB-4AA7-9F15-95B4DF69A778}" dt="2019-12-12T06:52:13.794" v="1522" actId="26606"/>
          <ac:cxnSpMkLst>
            <pc:docMk/>
            <pc:sldMk cId="1550420806" sldId="272"/>
            <ac:cxnSpMk id="48" creationId="{DAD2B705-4A9B-408D-AA80-4F41045E09DE}"/>
          </ac:cxnSpMkLst>
        </pc:cxnChg>
      </pc:sldChg>
      <pc:sldChg chg="addSp delSp modSp add">
        <pc:chgData name="Ranjan Raut" userId="a1e54ad4-da05-4994-84e6-7724c9587a53" providerId="ADAL" clId="{100469B7-BFCB-4AA7-9F15-95B4DF69A778}" dt="2019-12-12T06:54:37.600" v="1563" actId="20577"/>
        <pc:sldMkLst>
          <pc:docMk/>
          <pc:sldMk cId="1697465613" sldId="273"/>
        </pc:sldMkLst>
        <pc:spChg chg="mod">
          <ac:chgData name="Ranjan Raut" userId="a1e54ad4-da05-4994-84e6-7724c9587a53" providerId="ADAL" clId="{100469B7-BFCB-4AA7-9F15-95B4DF69A778}" dt="2019-12-12T06:54:37.600" v="1563" actId="20577"/>
          <ac:spMkLst>
            <pc:docMk/>
            <pc:sldMk cId="1697465613" sldId="273"/>
            <ac:spMk id="2" creationId="{5D8DAAEC-50B1-4E51-BEAF-430E5BA83670}"/>
          </ac:spMkLst>
        </pc:spChg>
        <pc:spChg chg="del">
          <ac:chgData name="Ranjan Raut" userId="a1e54ad4-da05-4994-84e6-7724c9587a53" providerId="ADAL" clId="{100469B7-BFCB-4AA7-9F15-95B4DF69A778}" dt="2019-12-12T06:54:30.637" v="1540"/>
          <ac:spMkLst>
            <pc:docMk/>
            <pc:sldMk cId="1697465613" sldId="273"/>
            <ac:spMk id="3" creationId="{79C3C6F5-EFAB-479A-854D-A76C65E1A766}"/>
          </ac:spMkLst>
        </pc:spChg>
        <pc:picChg chg="add mod">
          <ac:chgData name="Ranjan Raut" userId="a1e54ad4-da05-4994-84e6-7724c9587a53" providerId="ADAL" clId="{100469B7-BFCB-4AA7-9F15-95B4DF69A778}" dt="2019-12-12T06:54:32.032" v="1542" actId="962"/>
          <ac:picMkLst>
            <pc:docMk/>
            <pc:sldMk cId="1697465613" sldId="273"/>
            <ac:picMk id="5" creationId="{56A19DF8-60AE-4413-8A91-758D55CF94A4}"/>
          </ac:picMkLst>
        </pc:picChg>
      </pc:sldChg>
      <pc:sldChg chg="addSp delSp modSp add modAnim">
        <pc:chgData name="Ranjan Raut" userId="a1e54ad4-da05-4994-84e6-7724c9587a53" providerId="ADAL" clId="{100469B7-BFCB-4AA7-9F15-95B4DF69A778}" dt="2019-12-12T06:59:25.620" v="1573" actId="14100"/>
        <pc:sldMkLst>
          <pc:docMk/>
          <pc:sldMk cId="4087443816" sldId="274"/>
        </pc:sldMkLst>
        <pc:spChg chg="mod">
          <ac:chgData name="Ranjan Raut" userId="a1e54ad4-da05-4994-84e6-7724c9587a53" providerId="ADAL" clId="{100469B7-BFCB-4AA7-9F15-95B4DF69A778}" dt="2019-12-12T06:59:23.358" v="1572" actId="1076"/>
          <ac:spMkLst>
            <pc:docMk/>
            <pc:sldMk cId="4087443816" sldId="274"/>
            <ac:spMk id="2" creationId="{0F291B37-9150-4E8D-A418-C50A8D30A262}"/>
          </ac:spMkLst>
        </pc:spChg>
        <pc:spChg chg="del">
          <ac:chgData name="Ranjan Raut" userId="a1e54ad4-da05-4994-84e6-7724c9587a53" providerId="ADAL" clId="{100469B7-BFCB-4AA7-9F15-95B4DF69A778}" dt="2019-12-12T06:58:45.067" v="1569"/>
          <ac:spMkLst>
            <pc:docMk/>
            <pc:sldMk cId="4087443816" sldId="274"/>
            <ac:spMk id="3" creationId="{382FBAAF-DE56-487B-BDF3-6CBC2874E8BD}"/>
          </ac:spMkLst>
        </pc:spChg>
        <pc:picChg chg="add mod">
          <ac:chgData name="Ranjan Raut" userId="a1e54ad4-da05-4994-84e6-7724c9587a53" providerId="ADAL" clId="{100469B7-BFCB-4AA7-9F15-95B4DF69A778}" dt="2019-12-12T06:59:25.620" v="1573" actId="14100"/>
          <ac:picMkLst>
            <pc:docMk/>
            <pc:sldMk cId="4087443816" sldId="274"/>
            <ac:picMk id="4" creationId="{84287743-767B-4F4F-B8CE-AA75B3852DB8}"/>
          </ac:picMkLst>
        </pc:picChg>
      </pc:sldChg>
      <pc:sldChg chg="add del">
        <pc:chgData name="Ranjan Raut" userId="a1e54ad4-da05-4994-84e6-7724c9587a53" providerId="ADAL" clId="{100469B7-BFCB-4AA7-9F15-95B4DF69A778}" dt="2019-12-12T07:02:13.749" v="1575"/>
        <pc:sldMkLst>
          <pc:docMk/>
          <pc:sldMk cId="2327577576" sldId="275"/>
        </pc:sldMkLst>
      </pc:sldChg>
      <pc:sldChg chg="addSp delSp modSp add mod setBg">
        <pc:chgData name="Ranjan Raut" userId="a1e54ad4-da05-4994-84e6-7724c9587a53" providerId="ADAL" clId="{100469B7-BFCB-4AA7-9F15-95B4DF69A778}" dt="2019-12-12T07:03:45.131" v="1591" actId="1076"/>
        <pc:sldMkLst>
          <pc:docMk/>
          <pc:sldMk cId="2486617540" sldId="275"/>
        </pc:sldMkLst>
        <pc:spChg chg="del mod">
          <ac:chgData name="Ranjan Raut" userId="a1e54ad4-da05-4994-84e6-7724c9587a53" providerId="ADAL" clId="{100469B7-BFCB-4AA7-9F15-95B4DF69A778}" dt="2019-12-12T07:03:39.628" v="1589" actId="478"/>
          <ac:spMkLst>
            <pc:docMk/>
            <pc:sldMk cId="2486617540" sldId="275"/>
            <ac:spMk id="2" creationId="{90D0CF01-F364-4362-9E08-063D0D2BD838}"/>
          </ac:spMkLst>
        </pc:spChg>
        <pc:spChg chg="del">
          <ac:chgData name="Ranjan Raut" userId="a1e54ad4-da05-4994-84e6-7724c9587a53" providerId="ADAL" clId="{100469B7-BFCB-4AA7-9F15-95B4DF69A778}" dt="2019-12-12T07:03:21.721" v="1582"/>
          <ac:spMkLst>
            <pc:docMk/>
            <pc:sldMk cId="2486617540" sldId="275"/>
            <ac:spMk id="3" creationId="{2420BC7A-0A22-4917-B6E3-3391BF2AEF91}"/>
          </ac:spMkLst>
        </pc:spChg>
        <pc:spChg chg="add del mod">
          <ac:chgData name="Ranjan Raut" userId="a1e54ad4-da05-4994-84e6-7724c9587a53" providerId="ADAL" clId="{100469B7-BFCB-4AA7-9F15-95B4DF69A778}" dt="2019-12-12T07:03:02.463" v="1581" actId="11529"/>
          <ac:spMkLst>
            <pc:docMk/>
            <pc:sldMk cId="2486617540" sldId="275"/>
            <ac:spMk id="4" creationId="{0150D8A9-0907-44A4-A2DD-4519190123B6}"/>
          </ac:spMkLst>
        </pc:spChg>
        <pc:spChg chg="add del">
          <ac:chgData name="Ranjan Raut" userId="a1e54ad4-da05-4994-84e6-7724c9587a53" providerId="ADAL" clId="{100469B7-BFCB-4AA7-9F15-95B4DF69A778}" dt="2019-12-12T07:03:31.329" v="1586" actId="26606"/>
          <ac:spMkLst>
            <pc:docMk/>
            <pc:sldMk cId="2486617540" sldId="275"/>
            <ac:spMk id="71" creationId="{4231657A-1199-4B34-B3A0-E124441116B0}"/>
          </ac:spMkLst>
        </pc:spChg>
        <pc:spChg chg="add del">
          <ac:chgData name="Ranjan Raut" userId="a1e54ad4-da05-4994-84e6-7724c9587a53" providerId="ADAL" clId="{100469B7-BFCB-4AA7-9F15-95B4DF69A778}" dt="2019-12-12T07:03:30.189" v="1584" actId="26606"/>
          <ac:spMkLst>
            <pc:docMk/>
            <pc:sldMk cId="2486617540" sldId="275"/>
            <ac:spMk id="73" creationId="{5AAE9118-0436-4488-AC4A-C14DF6A7B6B1}"/>
          </ac:spMkLst>
        </pc:spChg>
        <pc:spChg chg="add del">
          <ac:chgData name="Ranjan Raut" userId="a1e54ad4-da05-4994-84e6-7724c9587a53" providerId="ADAL" clId="{100469B7-BFCB-4AA7-9F15-95B4DF69A778}" dt="2019-12-12T07:03:30.189" v="1584" actId="26606"/>
          <ac:spMkLst>
            <pc:docMk/>
            <pc:sldMk cId="2486617540" sldId="275"/>
            <ac:spMk id="75" creationId="{07A0C51E-5464-4470-855E-CA530A59BF98}"/>
          </ac:spMkLst>
        </pc:spChg>
        <pc:spChg chg="add del">
          <ac:chgData name="Ranjan Raut" userId="a1e54ad4-da05-4994-84e6-7724c9587a53" providerId="ADAL" clId="{100469B7-BFCB-4AA7-9F15-95B4DF69A778}" dt="2019-12-12T07:03:30.189" v="1584" actId="26606"/>
          <ac:spMkLst>
            <pc:docMk/>
            <pc:sldMk cId="2486617540" sldId="275"/>
            <ac:spMk id="3078" creationId="{85096EEC-BDEB-4A78-8893-D8408DBBBF64}"/>
          </ac:spMkLst>
        </pc:spChg>
        <pc:spChg chg="add del">
          <ac:chgData name="Ranjan Raut" userId="a1e54ad4-da05-4994-84e6-7724c9587a53" providerId="ADAL" clId="{100469B7-BFCB-4AA7-9F15-95B4DF69A778}" dt="2019-12-12T07:03:31.329" v="1586" actId="26606"/>
          <ac:spMkLst>
            <pc:docMk/>
            <pc:sldMk cId="2486617540" sldId="275"/>
            <ac:spMk id="3081" creationId="{D71365B5-F8D1-429B-9142-2883875961EA}"/>
          </ac:spMkLst>
        </pc:spChg>
        <pc:spChg chg="add del">
          <ac:chgData name="Ranjan Raut" userId="a1e54ad4-da05-4994-84e6-7724c9587a53" providerId="ADAL" clId="{100469B7-BFCB-4AA7-9F15-95B4DF69A778}" dt="2019-12-12T07:03:36.464" v="1588" actId="26606"/>
          <ac:spMkLst>
            <pc:docMk/>
            <pc:sldMk cId="2486617540" sldId="275"/>
            <ac:spMk id="3083" creationId="{6D658554-4CC1-4559-9C7C-D3377794A39C}"/>
          </ac:spMkLst>
        </pc:spChg>
        <pc:spChg chg="add del">
          <ac:chgData name="Ranjan Raut" userId="a1e54ad4-da05-4994-84e6-7724c9587a53" providerId="ADAL" clId="{100469B7-BFCB-4AA7-9F15-95B4DF69A778}" dt="2019-12-12T07:03:36.464" v="1588" actId="26606"/>
          <ac:spMkLst>
            <pc:docMk/>
            <pc:sldMk cId="2486617540" sldId="275"/>
            <ac:spMk id="3084" creationId="{1D443019-571F-4479-AFDB-8DBAEC50576F}"/>
          </ac:spMkLst>
        </pc:spChg>
        <pc:picChg chg="add mod">
          <ac:chgData name="Ranjan Raut" userId="a1e54ad4-da05-4994-84e6-7724c9587a53" providerId="ADAL" clId="{100469B7-BFCB-4AA7-9F15-95B4DF69A778}" dt="2019-12-12T07:03:45.131" v="1591" actId="1076"/>
          <ac:picMkLst>
            <pc:docMk/>
            <pc:sldMk cId="2486617540" sldId="275"/>
            <ac:picMk id="3074" creationId="{184A5CB3-BA09-477C-B202-4B6057B75407}"/>
          </ac:picMkLst>
        </pc:picChg>
        <pc:cxnChg chg="add del">
          <ac:chgData name="Ranjan Raut" userId="a1e54ad4-da05-4994-84e6-7724c9587a53" providerId="ADAL" clId="{100469B7-BFCB-4AA7-9F15-95B4DF69A778}" dt="2019-12-12T07:03:31.329" v="1586" actId="26606"/>
          <ac:cxnSpMkLst>
            <pc:docMk/>
            <pc:sldMk cId="2486617540" sldId="275"/>
            <ac:cxnSpMk id="77" creationId="{EE9C6408-AA0E-411D-A5D2-E5F13306F898}"/>
          </ac:cxnSpMkLst>
        </pc:cxnChg>
        <pc:cxnChg chg="add del">
          <ac:chgData name="Ranjan Raut" userId="a1e54ad4-da05-4994-84e6-7724c9587a53" providerId="ADAL" clId="{100469B7-BFCB-4AA7-9F15-95B4DF69A778}" dt="2019-12-12T07:03:31.329" v="1586" actId="26606"/>
          <ac:cxnSpMkLst>
            <pc:docMk/>
            <pc:sldMk cId="2486617540" sldId="275"/>
            <ac:cxnSpMk id="3080" creationId="{3EFADC67-92A1-44FB-8691-D8CD71A21EFA}"/>
          </ac:cxnSpMkLst>
        </pc:cxnChg>
        <pc:cxnChg chg="add del">
          <ac:chgData name="Ranjan Raut" userId="a1e54ad4-da05-4994-84e6-7724c9587a53" providerId="ADAL" clId="{100469B7-BFCB-4AA7-9F15-95B4DF69A778}" dt="2019-12-12T07:03:36.464" v="1588" actId="26606"/>
          <ac:cxnSpMkLst>
            <pc:docMk/>
            <pc:sldMk cId="2486617540" sldId="275"/>
            <ac:cxnSpMk id="3085" creationId="{3EFADC67-92A1-44FB-8691-D8CD71A21EFA}"/>
          </ac:cxnSpMkLst>
        </pc:cxnChg>
        <pc:cxnChg chg="add del">
          <ac:chgData name="Ranjan Raut" userId="a1e54ad4-da05-4994-84e6-7724c9587a53" providerId="ADAL" clId="{100469B7-BFCB-4AA7-9F15-95B4DF69A778}" dt="2019-12-12T07:03:36.464" v="1588" actId="26606"/>
          <ac:cxnSpMkLst>
            <pc:docMk/>
            <pc:sldMk cId="2486617540" sldId="275"/>
            <ac:cxnSpMk id="3086" creationId="{EE9C6408-AA0E-411D-A5D2-E5F13306F898}"/>
          </ac:cxnSpMkLst>
        </pc:cxnChg>
      </pc:sldChg>
      <pc:sldMasterChg chg="add del addSldLayout delSldLayout">
        <pc:chgData name="Ranjan Raut" userId="a1e54ad4-da05-4994-84e6-7724c9587a53" providerId="ADAL" clId="{100469B7-BFCB-4AA7-9F15-95B4DF69A778}" dt="2019-12-12T03:51:10.191" v="17" actId="26606"/>
        <pc:sldMasterMkLst>
          <pc:docMk/>
          <pc:sldMasterMk cId="2399513871" sldId="2147483648"/>
        </pc:sldMasterMkLst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36437026" sldId="2147483649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845020594" sldId="2147483650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4104028679" sldId="2147483651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4273446640" sldId="2147483652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1534968520" sldId="2147483653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2013728800" sldId="2147483654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425178111" sldId="2147483655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3054423152" sldId="2147483656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1534940689" sldId="2147483657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3369814568" sldId="2147483658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2399513871" sldId="2147483648"/>
            <pc:sldLayoutMk cId="1162027528" sldId="2147483659"/>
          </pc:sldLayoutMkLst>
        </pc:sldLayoutChg>
      </pc:sldMasterChg>
      <pc:sldMasterChg chg="add del addSldLayout delSldLayout">
        <pc:chgData name="Ranjan Raut" userId="a1e54ad4-da05-4994-84e6-7724c9587a53" providerId="ADAL" clId="{100469B7-BFCB-4AA7-9F15-95B4DF69A778}" dt="2019-12-12T03:51:10.191" v="17" actId="26606"/>
        <pc:sldMasterMkLst>
          <pc:docMk/>
          <pc:sldMasterMk cId="4137507547" sldId="2147483673"/>
        </pc:sldMasterMkLst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212607096" sldId="2147483662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1396488797" sldId="2147483663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193648270" sldId="2147483664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3883288885" sldId="2147483665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3053432214" sldId="2147483666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1633459578" sldId="2147483667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2343948396" sldId="2147483668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3488655197" sldId="2147483669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842156697" sldId="2147483670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1154794340" sldId="2147483671"/>
          </pc:sldLayoutMkLst>
        </pc:sldLayoutChg>
        <pc:sldLayoutChg chg="add del">
          <pc:chgData name="Ranjan Raut" userId="a1e54ad4-da05-4994-84e6-7724c9587a53" providerId="ADAL" clId="{100469B7-BFCB-4AA7-9F15-95B4DF69A778}" dt="2019-12-12T03:51:10.191" v="17" actId="26606"/>
          <pc:sldLayoutMkLst>
            <pc:docMk/>
            <pc:sldMasterMk cId="4137507547" sldId="2147483673"/>
            <pc:sldLayoutMk cId="3177444029" sldId="214748367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B0CB61-B3F1-435C-ACE2-6BA4D01DB12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D918587-CF0D-4237-B54C-4DB6220EE8B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Limitations</a:t>
          </a:r>
        </a:p>
      </dgm:t>
    </dgm:pt>
    <dgm:pt modelId="{291BB074-31B8-46D1-86CF-C4338BFAB4B2}" type="parTrans" cxnId="{1D3D81D0-CBFF-4B62-98DD-9614FEBB8B1B}">
      <dgm:prSet/>
      <dgm:spPr/>
      <dgm:t>
        <a:bodyPr/>
        <a:lstStyle/>
        <a:p>
          <a:endParaRPr lang="en-US"/>
        </a:p>
      </dgm:t>
    </dgm:pt>
    <dgm:pt modelId="{C298BC96-6118-4586-8B57-F34829047EAD}" type="sibTrans" cxnId="{1D3D81D0-CBFF-4B62-98DD-9614FEBB8B1B}">
      <dgm:prSet/>
      <dgm:spPr/>
      <dgm:t>
        <a:bodyPr/>
        <a:lstStyle/>
        <a:p>
          <a:endParaRPr lang="en-US"/>
        </a:p>
      </dgm:t>
    </dgm:pt>
    <dgm:pt modelId="{651EAFDC-5801-4B10-97DE-454BF0F0D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Audio Length</a:t>
          </a:r>
        </a:p>
        <a:p>
          <a:pPr>
            <a:lnSpc>
              <a:spcPct val="100000"/>
            </a:lnSpc>
          </a:pPr>
          <a:r>
            <a:rPr lang="en-US" dirty="0"/>
            <a:t>Accent</a:t>
          </a:r>
        </a:p>
      </dgm:t>
    </dgm:pt>
    <dgm:pt modelId="{D2CC61DC-8103-4840-979E-ACA8B1E0DF73}" type="parTrans" cxnId="{1327B955-9D18-4B47-8C0B-BDCB59C0DFE2}">
      <dgm:prSet/>
      <dgm:spPr/>
      <dgm:t>
        <a:bodyPr/>
        <a:lstStyle/>
        <a:p>
          <a:endParaRPr lang="en-US"/>
        </a:p>
      </dgm:t>
    </dgm:pt>
    <dgm:pt modelId="{29C7A59F-E1FE-4023-8A60-C4085AD5E07A}" type="sibTrans" cxnId="{1327B955-9D18-4B47-8C0B-BDCB59C0DFE2}">
      <dgm:prSet/>
      <dgm:spPr/>
      <dgm:t>
        <a:bodyPr/>
        <a:lstStyle/>
        <a:p>
          <a:endParaRPr lang="en-US"/>
        </a:p>
      </dgm:t>
    </dgm:pt>
    <dgm:pt modelId="{EF813276-B13B-4DDF-A3A0-36F77A515A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Future Work</a:t>
          </a:r>
        </a:p>
      </dgm:t>
    </dgm:pt>
    <dgm:pt modelId="{DC4EECCE-44CC-44D6-ABB9-29F75A81B53F}" type="parTrans" cxnId="{39E95FD2-D0F1-45C5-BADC-F79D7C5617FA}">
      <dgm:prSet/>
      <dgm:spPr/>
      <dgm:t>
        <a:bodyPr/>
        <a:lstStyle/>
        <a:p>
          <a:endParaRPr lang="en-US"/>
        </a:p>
      </dgm:t>
    </dgm:pt>
    <dgm:pt modelId="{F96CE66B-C3D4-46A6-A2BE-FD0B7B8F9EBB}" type="sibTrans" cxnId="{39E95FD2-D0F1-45C5-BADC-F79D7C5617FA}">
      <dgm:prSet/>
      <dgm:spPr/>
      <dgm:t>
        <a:bodyPr/>
        <a:lstStyle/>
        <a:p>
          <a:endParaRPr lang="en-US"/>
        </a:p>
      </dgm:t>
    </dgm:pt>
    <dgm:pt modelId="{FED0C67E-386F-43B1-B783-D9783EBF3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Furthermore classification based on gender and languages</a:t>
          </a:r>
        </a:p>
      </dgm:t>
    </dgm:pt>
    <dgm:pt modelId="{770D4F8C-068B-4A62-A3CA-F8FEC9EA8EAF}" type="parTrans" cxnId="{9E9CFA4F-0457-4014-9C44-EE446B05170E}">
      <dgm:prSet/>
      <dgm:spPr/>
      <dgm:t>
        <a:bodyPr/>
        <a:lstStyle/>
        <a:p>
          <a:endParaRPr lang="en-US"/>
        </a:p>
      </dgm:t>
    </dgm:pt>
    <dgm:pt modelId="{FB5753C2-C62D-4C4F-8231-5FC1FCC76835}" type="sibTrans" cxnId="{9E9CFA4F-0457-4014-9C44-EE446B05170E}">
      <dgm:prSet/>
      <dgm:spPr/>
      <dgm:t>
        <a:bodyPr/>
        <a:lstStyle/>
        <a:p>
          <a:endParaRPr lang="en-US"/>
        </a:p>
      </dgm:t>
    </dgm:pt>
    <dgm:pt modelId="{A381C2F6-BB3C-4E25-B656-E3CA8D5D21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Combination of sentiment recognized from Voice as well as Text</a:t>
          </a:r>
        </a:p>
      </dgm:t>
    </dgm:pt>
    <dgm:pt modelId="{E3D21EF2-B224-4BDA-8765-6F5CDD335AC5}" type="parTrans" cxnId="{3287F044-9985-45F5-9C34-AB18B8E90C2C}">
      <dgm:prSet/>
      <dgm:spPr/>
      <dgm:t>
        <a:bodyPr/>
        <a:lstStyle/>
        <a:p>
          <a:endParaRPr lang="en-US"/>
        </a:p>
      </dgm:t>
    </dgm:pt>
    <dgm:pt modelId="{2E186EFF-D53C-468A-A85D-88D42ABB8525}" type="sibTrans" cxnId="{3287F044-9985-45F5-9C34-AB18B8E90C2C}">
      <dgm:prSet/>
      <dgm:spPr/>
      <dgm:t>
        <a:bodyPr/>
        <a:lstStyle/>
        <a:p>
          <a:endParaRPr lang="en-US"/>
        </a:p>
      </dgm:t>
    </dgm:pt>
    <dgm:pt modelId="{9BA9B35E-9512-42C9-BD9D-4ADF25A181A7}" type="pres">
      <dgm:prSet presAssocID="{61B0CB61-B3F1-435C-ACE2-6BA4D01DB12D}" presName="root" presStyleCnt="0">
        <dgm:presLayoutVars>
          <dgm:dir/>
          <dgm:resizeHandles val="exact"/>
        </dgm:presLayoutVars>
      </dgm:prSet>
      <dgm:spPr/>
    </dgm:pt>
    <dgm:pt modelId="{67FFFBDE-72E1-49A5-A803-B60592BED10C}" type="pres">
      <dgm:prSet presAssocID="{FD918587-CF0D-4237-B54C-4DB6220EE8B0}" presName="compNode" presStyleCnt="0"/>
      <dgm:spPr/>
    </dgm:pt>
    <dgm:pt modelId="{BDE5507F-B7E0-40F9-B777-20BACD5C059F}" type="pres">
      <dgm:prSet presAssocID="{FD918587-CF0D-4237-B54C-4DB6220EE8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CF1ED61-FA55-4D05-8882-06430BBFB0ED}" type="pres">
      <dgm:prSet presAssocID="{FD918587-CF0D-4237-B54C-4DB6220EE8B0}" presName="iconSpace" presStyleCnt="0"/>
      <dgm:spPr/>
    </dgm:pt>
    <dgm:pt modelId="{5688DA49-743A-40D7-9555-59D5568767CE}" type="pres">
      <dgm:prSet presAssocID="{FD918587-CF0D-4237-B54C-4DB6220EE8B0}" presName="parTx" presStyleLbl="revTx" presStyleIdx="0" presStyleCnt="4">
        <dgm:presLayoutVars>
          <dgm:chMax val="0"/>
          <dgm:chPref val="0"/>
        </dgm:presLayoutVars>
      </dgm:prSet>
      <dgm:spPr/>
    </dgm:pt>
    <dgm:pt modelId="{EFE49E68-DD30-45A4-9205-3935FF02FC17}" type="pres">
      <dgm:prSet presAssocID="{FD918587-CF0D-4237-B54C-4DB6220EE8B0}" presName="txSpace" presStyleCnt="0"/>
      <dgm:spPr/>
    </dgm:pt>
    <dgm:pt modelId="{C9C70479-C101-425E-AAD1-2C1A0DFD6EFC}" type="pres">
      <dgm:prSet presAssocID="{FD918587-CF0D-4237-B54C-4DB6220EE8B0}" presName="desTx" presStyleLbl="revTx" presStyleIdx="1" presStyleCnt="4">
        <dgm:presLayoutVars/>
      </dgm:prSet>
      <dgm:spPr/>
    </dgm:pt>
    <dgm:pt modelId="{444C88AB-EA6A-410E-B797-AAC91FA74DB9}" type="pres">
      <dgm:prSet presAssocID="{C298BC96-6118-4586-8B57-F34829047EAD}" presName="sibTrans" presStyleCnt="0"/>
      <dgm:spPr/>
    </dgm:pt>
    <dgm:pt modelId="{9C014387-32BF-4501-8C7C-9CCEB1A6F2F2}" type="pres">
      <dgm:prSet presAssocID="{EF813276-B13B-4DDF-A3A0-36F77A515AA3}" presName="compNode" presStyleCnt="0"/>
      <dgm:spPr/>
    </dgm:pt>
    <dgm:pt modelId="{002CD643-D46D-4708-BDC1-F2496C576C80}" type="pres">
      <dgm:prSet presAssocID="{EF813276-B13B-4DDF-A3A0-36F77A515AA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234898DF-80F2-4B25-B83F-F796FBF8088B}" type="pres">
      <dgm:prSet presAssocID="{EF813276-B13B-4DDF-A3A0-36F77A515AA3}" presName="iconSpace" presStyleCnt="0"/>
      <dgm:spPr/>
    </dgm:pt>
    <dgm:pt modelId="{ED3548CB-9200-40F5-B9D0-BB42B9B28154}" type="pres">
      <dgm:prSet presAssocID="{EF813276-B13B-4DDF-A3A0-36F77A515AA3}" presName="parTx" presStyleLbl="revTx" presStyleIdx="2" presStyleCnt="4">
        <dgm:presLayoutVars>
          <dgm:chMax val="0"/>
          <dgm:chPref val="0"/>
        </dgm:presLayoutVars>
      </dgm:prSet>
      <dgm:spPr/>
    </dgm:pt>
    <dgm:pt modelId="{09AD6F28-0C8F-4414-BD68-0B95F742071B}" type="pres">
      <dgm:prSet presAssocID="{EF813276-B13B-4DDF-A3A0-36F77A515AA3}" presName="txSpace" presStyleCnt="0"/>
      <dgm:spPr/>
    </dgm:pt>
    <dgm:pt modelId="{1CBEA9BB-BCC4-4FE2-8C0B-3D7CD10713C2}" type="pres">
      <dgm:prSet presAssocID="{EF813276-B13B-4DDF-A3A0-36F77A515AA3}" presName="desTx" presStyleLbl="revTx" presStyleIdx="3" presStyleCnt="4">
        <dgm:presLayoutVars/>
      </dgm:prSet>
      <dgm:spPr/>
    </dgm:pt>
  </dgm:ptLst>
  <dgm:cxnLst>
    <dgm:cxn modelId="{AA5B8D30-7E93-4D78-9D2E-D63D56B43B33}" type="presOf" srcId="{61B0CB61-B3F1-435C-ACE2-6BA4D01DB12D}" destId="{9BA9B35E-9512-42C9-BD9D-4ADF25A181A7}" srcOrd="0" destOrd="0" presId="urn:microsoft.com/office/officeart/2018/5/layout/CenteredIconLabelDescriptionList"/>
    <dgm:cxn modelId="{714F2532-7FE3-4034-B22B-DEE40FB88FCE}" type="presOf" srcId="{651EAFDC-5801-4B10-97DE-454BF0F0D664}" destId="{C9C70479-C101-425E-AAD1-2C1A0DFD6EFC}" srcOrd="0" destOrd="0" presId="urn:microsoft.com/office/officeart/2018/5/layout/CenteredIconLabelDescriptionList"/>
    <dgm:cxn modelId="{3287F044-9985-45F5-9C34-AB18B8E90C2C}" srcId="{EF813276-B13B-4DDF-A3A0-36F77A515AA3}" destId="{A381C2F6-BB3C-4E25-B656-E3CA8D5D21D2}" srcOrd="1" destOrd="0" parTransId="{E3D21EF2-B224-4BDA-8765-6F5CDD335AC5}" sibTransId="{2E186EFF-D53C-468A-A85D-88D42ABB8525}"/>
    <dgm:cxn modelId="{9E9CFA4F-0457-4014-9C44-EE446B05170E}" srcId="{EF813276-B13B-4DDF-A3A0-36F77A515AA3}" destId="{FED0C67E-386F-43B1-B783-D9783EBF3CF4}" srcOrd="0" destOrd="0" parTransId="{770D4F8C-068B-4A62-A3CA-F8FEC9EA8EAF}" sibTransId="{FB5753C2-C62D-4C4F-8231-5FC1FCC76835}"/>
    <dgm:cxn modelId="{0230A953-AC11-44B4-AAA1-F3EBFF24E0AA}" type="presOf" srcId="{FD918587-CF0D-4237-B54C-4DB6220EE8B0}" destId="{5688DA49-743A-40D7-9555-59D5568767CE}" srcOrd="0" destOrd="0" presId="urn:microsoft.com/office/officeart/2018/5/layout/CenteredIconLabelDescriptionList"/>
    <dgm:cxn modelId="{1327B955-9D18-4B47-8C0B-BDCB59C0DFE2}" srcId="{FD918587-CF0D-4237-B54C-4DB6220EE8B0}" destId="{651EAFDC-5801-4B10-97DE-454BF0F0D664}" srcOrd="0" destOrd="0" parTransId="{D2CC61DC-8103-4840-979E-ACA8B1E0DF73}" sibTransId="{29C7A59F-E1FE-4023-8A60-C4085AD5E07A}"/>
    <dgm:cxn modelId="{4F52999F-AE7E-433E-9E49-BF4B42EF4B3F}" type="presOf" srcId="{A381C2F6-BB3C-4E25-B656-E3CA8D5D21D2}" destId="{1CBEA9BB-BCC4-4FE2-8C0B-3D7CD10713C2}" srcOrd="0" destOrd="1" presId="urn:microsoft.com/office/officeart/2018/5/layout/CenteredIconLabelDescriptionList"/>
    <dgm:cxn modelId="{40A581B6-3F0D-4658-8A74-7FC3F2D6A670}" type="presOf" srcId="{FED0C67E-386F-43B1-B783-D9783EBF3CF4}" destId="{1CBEA9BB-BCC4-4FE2-8C0B-3D7CD10713C2}" srcOrd="0" destOrd="0" presId="urn:microsoft.com/office/officeart/2018/5/layout/CenteredIconLabelDescriptionList"/>
    <dgm:cxn modelId="{1D3D81D0-CBFF-4B62-98DD-9614FEBB8B1B}" srcId="{61B0CB61-B3F1-435C-ACE2-6BA4D01DB12D}" destId="{FD918587-CF0D-4237-B54C-4DB6220EE8B0}" srcOrd="0" destOrd="0" parTransId="{291BB074-31B8-46D1-86CF-C4338BFAB4B2}" sibTransId="{C298BC96-6118-4586-8B57-F34829047EAD}"/>
    <dgm:cxn modelId="{39E95FD2-D0F1-45C5-BADC-F79D7C5617FA}" srcId="{61B0CB61-B3F1-435C-ACE2-6BA4D01DB12D}" destId="{EF813276-B13B-4DDF-A3A0-36F77A515AA3}" srcOrd="1" destOrd="0" parTransId="{DC4EECCE-44CC-44D6-ABB9-29F75A81B53F}" sibTransId="{F96CE66B-C3D4-46A6-A2BE-FD0B7B8F9EBB}"/>
    <dgm:cxn modelId="{C7B979FD-8067-4393-8F6D-C26957B053B6}" type="presOf" srcId="{EF813276-B13B-4DDF-A3A0-36F77A515AA3}" destId="{ED3548CB-9200-40F5-B9D0-BB42B9B28154}" srcOrd="0" destOrd="0" presId="urn:microsoft.com/office/officeart/2018/5/layout/CenteredIconLabelDescriptionList"/>
    <dgm:cxn modelId="{E347996A-5CB4-4384-97E8-6156635BA122}" type="presParOf" srcId="{9BA9B35E-9512-42C9-BD9D-4ADF25A181A7}" destId="{67FFFBDE-72E1-49A5-A803-B60592BED10C}" srcOrd="0" destOrd="0" presId="urn:microsoft.com/office/officeart/2018/5/layout/CenteredIconLabelDescriptionList"/>
    <dgm:cxn modelId="{65AF9E6C-B740-47A2-8BD9-D24E3EA0C825}" type="presParOf" srcId="{67FFFBDE-72E1-49A5-A803-B60592BED10C}" destId="{BDE5507F-B7E0-40F9-B777-20BACD5C059F}" srcOrd="0" destOrd="0" presId="urn:microsoft.com/office/officeart/2018/5/layout/CenteredIconLabelDescriptionList"/>
    <dgm:cxn modelId="{3E26072D-683C-4A8E-9E4B-B6DDE1BCDFE7}" type="presParOf" srcId="{67FFFBDE-72E1-49A5-A803-B60592BED10C}" destId="{ACF1ED61-FA55-4D05-8882-06430BBFB0ED}" srcOrd="1" destOrd="0" presId="urn:microsoft.com/office/officeart/2018/5/layout/CenteredIconLabelDescriptionList"/>
    <dgm:cxn modelId="{2DF07F13-4689-4DD4-AD7D-A3C2D91D4F7B}" type="presParOf" srcId="{67FFFBDE-72E1-49A5-A803-B60592BED10C}" destId="{5688DA49-743A-40D7-9555-59D5568767CE}" srcOrd="2" destOrd="0" presId="urn:microsoft.com/office/officeart/2018/5/layout/CenteredIconLabelDescriptionList"/>
    <dgm:cxn modelId="{4D73C186-6027-4FD2-AFC7-1CACF8204C77}" type="presParOf" srcId="{67FFFBDE-72E1-49A5-A803-B60592BED10C}" destId="{EFE49E68-DD30-45A4-9205-3935FF02FC17}" srcOrd="3" destOrd="0" presId="urn:microsoft.com/office/officeart/2018/5/layout/CenteredIconLabelDescriptionList"/>
    <dgm:cxn modelId="{3C7FF858-9FCA-4417-A1C2-2A808F6A323C}" type="presParOf" srcId="{67FFFBDE-72E1-49A5-A803-B60592BED10C}" destId="{C9C70479-C101-425E-AAD1-2C1A0DFD6EFC}" srcOrd="4" destOrd="0" presId="urn:microsoft.com/office/officeart/2018/5/layout/CenteredIconLabelDescriptionList"/>
    <dgm:cxn modelId="{75189E02-4E5C-4A4B-AEC6-C315197422D8}" type="presParOf" srcId="{9BA9B35E-9512-42C9-BD9D-4ADF25A181A7}" destId="{444C88AB-EA6A-410E-B797-AAC91FA74DB9}" srcOrd="1" destOrd="0" presId="urn:microsoft.com/office/officeart/2018/5/layout/CenteredIconLabelDescriptionList"/>
    <dgm:cxn modelId="{50E9279F-04AE-4EED-BC1D-EDB9F903DDB8}" type="presParOf" srcId="{9BA9B35E-9512-42C9-BD9D-4ADF25A181A7}" destId="{9C014387-32BF-4501-8C7C-9CCEB1A6F2F2}" srcOrd="2" destOrd="0" presId="urn:microsoft.com/office/officeart/2018/5/layout/CenteredIconLabelDescriptionList"/>
    <dgm:cxn modelId="{95002FC6-A963-4D89-B20E-A31E9A94A1E7}" type="presParOf" srcId="{9C014387-32BF-4501-8C7C-9CCEB1A6F2F2}" destId="{002CD643-D46D-4708-BDC1-F2496C576C80}" srcOrd="0" destOrd="0" presId="urn:microsoft.com/office/officeart/2018/5/layout/CenteredIconLabelDescriptionList"/>
    <dgm:cxn modelId="{7A60D3E9-235A-4EC6-84F7-BAEF0067855A}" type="presParOf" srcId="{9C014387-32BF-4501-8C7C-9CCEB1A6F2F2}" destId="{234898DF-80F2-4B25-B83F-F796FBF8088B}" srcOrd="1" destOrd="0" presId="urn:microsoft.com/office/officeart/2018/5/layout/CenteredIconLabelDescriptionList"/>
    <dgm:cxn modelId="{643E0E54-9F92-494E-8EBA-0C16E1012C31}" type="presParOf" srcId="{9C014387-32BF-4501-8C7C-9CCEB1A6F2F2}" destId="{ED3548CB-9200-40F5-B9D0-BB42B9B28154}" srcOrd="2" destOrd="0" presId="urn:microsoft.com/office/officeart/2018/5/layout/CenteredIconLabelDescriptionList"/>
    <dgm:cxn modelId="{FC8DA30C-BC15-41BA-9CDB-450A26CE75AB}" type="presParOf" srcId="{9C014387-32BF-4501-8C7C-9CCEB1A6F2F2}" destId="{09AD6F28-0C8F-4414-BD68-0B95F742071B}" srcOrd="3" destOrd="0" presId="urn:microsoft.com/office/officeart/2018/5/layout/CenteredIconLabelDescriptionList"/>
    <dgm:cxn modelId="{6F476274-8DEA-46C7-9212-80CEBB3245BF}" type="presParOf" srcId="{9C014387-32BF-4501-8C7C-9CCEB1A6F2F2}" destId="{1CBEA9BB-BCC4-4FE2-8C0B-3D7CD10713C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5507F-B7E0-40F9-B777-20BACD5C059F}">
      <dsp:nvSpPr>
        <dsp:cNvPr id="0" name=""/>
        <dsp:cNvSpPr/>
      </dsp:nvSpPr>
      <dsp:spPr>
        <a:xfrm>
          <a:off x="1801126" y="4237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8DA49-743A-40D7-9555-59D5568767CE}">
      <dsp:nvSpPr>
        <dsp:cNvPr id="0" name=""/>
        <dsp:cNvSpPr/>
      </dsp:nvSpPr>
      <dsp:spPr>
        <a:xfrm>
          <a:off x="397125" y="17062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Limitations</a:t>
          </a:r>
        </a:p>
      </dsp:txBody>
      <dsp:txXfrm>
        <a:off x="397125" y="1706294"/>
        <a:ext cx="4320000" cy="648000"/>
      </dsp:txXfrm>
    </dsp:sp>
    <dsp:sp modelId="{C9C70479-C101-425E-AAD1-2C1A0DFD6EFC}">
      <dsp:nvSpPr>
        <dsp:cNvPr id="0" name=""/>
        <dsp:cNvSpPr/>
      </dsp:nvSpPr>
      <dsp:spPr>
        <a:xfrm>
          <a:off x="397125" y="2424956"/>
          <a:ext cx="4320000" cy="1150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Audio Length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Accent</a:t>
          </a:r>
        </a:p>
      </dsp:txBody>
      <dsp:txXfrm>
        <a:off x="397125" y="2424956"/>
        <a:ext cx="4320000" cy="1150516"/>
      </dsp:txXfrm>
    </dsp:sp>
    <dsp:sp modelId="{002CD643-D46D-4708-BDC1-F2496C576C80}">
      <dsp:nvSpPr>
        <dsp:cNvPr id="0" name=""/>
        <dsp:cNvSpPr/>
      </dsp:nvSpPr>
      <dsp:spPr>
        <a:xfrm>
          <a:off x="6877126" y="4237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548CB-9200-40F5-B9D0-BB42B9B28154}">
      <dsp:nvSpPr>
        <dsp:cNvPr id="0" name=""/>
        <dsp:cNvSpPr/>
      </dsp:nvSpPr>
      <dsp:spPr>
        <a:xfrm>
          <a:off x="5473126" y="17062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Future Work</a:t>
          </a:r>
        </a:p>
      </dsp:txBody>
      <dsp:txXfrm>
        <a:off x="5473126" y="1706294"/>
        <a:ext cx="4320000" cy="648000"/>
      </dsp:txXfrm>
    </dsp:sp>
    <dsp:sp modelId="{1CBEA9BB-BCC4-4FE2-8C0B-3D7CD10713C2}">
      <dsp:nvSpPr>
        <dsp:cNvPr id="0" name=""/>
        <dsp:cNvSpPr/>
      </dsp:nvSpPr>
      <dsp:spPr>
        <a:xfrm>
          <a:off x="5473126" y="2424956"/>
          <a:ext cx="4320000" cy="11505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Furthermore classification based on gender and languages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Combination of sentiment recognized from Voice as well as Text</a:t>
          </a:r>
        </a:p>
      </dsp:txBody>
      <dsp:txXfrm>
        <a:off x="5473126" y="2424956"/>
        <a:ext cx="4320000" cy="1150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4C54F-AB38-4A8C-97FC-23BAC5ADE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59FC2-E136-48FC-9BED-038AE544D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60ACC-76C2-48EA-8A20-D734BB0FB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3B1FD-B6D8-41D6-A6F5-3F169D51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D0511-D97B-4D6A-ACC6-28992BA1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8B5F-0AB2-4CE0-A2C9-2EC69CC9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8AE6A-AB4E-4885-A3DB-3D2CB7CA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54EEA-2AD9-47CE-8770-4724F45E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A4691-B7BB-4D14-AE5F-88C99E7A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E88B-0C4D-46FA-9ABD-D743FD16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301E2-FE8D-458B-8B53-89CECCFAC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440E2-7FBE-455C-9856-E5005F326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9DCAD-758B-4ADA-BBCA-12716E33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F9E83-6E50-42D2-A16B-C608196F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DF7A1-63E4-4A1E-9ECC-2900F71B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2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C05C5-DAB8-4F42-96F0-BD6A93FB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B6FFD-73F3-4C08-8D33-90371B49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81017-136B-4C18-B3AB-58D38B7C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9BC7-31A9-4231-BB07-8C5D21B3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7C6F-5650-4278-862A-1D386D1F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2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4185-BF3E-46C3-8A96-7A3B6C90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151BE-7EAC-4DDB-92F3-6C0F24F62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5267A-745F-439C-934B-74024292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C037A-0A78-400F-B6E6-6AE2990C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49037-EAAD-4E3A-BD9D-62BC5A96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2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E841-02D1-4ECC-85D0-D9C9EE4C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E03C3-6B98-47E6-B2E9-6AE719E70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2F4A0-D0B0-43D2-B08D-58814511E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E8CCC-E2E8-4D4C-AAA3-F733DC545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E45CD-9D30-4ACE-AD77-84AE06B1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82521-C3D8-4863-A328-C93D9F4D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6144-63EA-4714-911D-9BD49F40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275D4-BAA1-43D6-A9E7-EB60DB581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DF5C-8F94-45E7-BE3D-D075459F3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63D47-F7E0-489B-A3DE-37261F368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155E32-7158-4408-A6D0-257E1E519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350E5C-CFAF-4A6E-B698-4A77AC72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BAC88-2C19-4DD2-A924-3A8A0EC7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C0027-1F97-4D6D-85B6-3020B90E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8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1607-FA8F-4194-AD28-1A1D03FC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92DC8-7728-4CCB-BECD-E34D2AF7C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A861B-1872-4452-A506-F7316D2D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50E04-138A-4576-AE60-C7C164C6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2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F6C41-58D8-4AD5-97E2-66EE4D046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AFEFA-B829-45B7-BA64-AA76239B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ED2BB-4754-4DAD-93CF-3CC871A5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3D1C-6DC8-45B7-937E-FC12C5B6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3627-F8DC-4AFB-847C-FF276FBD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BF0DC-6BCB-431D-88A5-17BE8423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D5966-2844-48A4-B4DF-628EE95A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CF48C-2D33-4944-88C0-042FC23F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74965-DCB1-4291-911A-A8AF2765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2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06BD2-8A7E-4750-9648-DC5779F6C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6F41D-D342-4178-8B13-AD4EB48EB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F2B80-3234-466E-A277-F8020D08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50DF5-0F33-4D1B-8021-BAAA18EE4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50B7A-86C5-4AC2-9E6D-2A4679FE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367DE-4EC2-4299-A211-70FFD0DC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4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32515-A547-45D4-9D08-9E75C92A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F9C1E9-EF2F-4CB2-A485-00287309F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93D1-EA8E-462A-B075-1BEFB41D7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FCE3-5EED-4D26-807A-9F9FAB2AD1E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8949-018C-4AC1-984E-0160F3A7F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CD706-D3F2-4506-9756-DD0C47057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B8CB-6888-4ED1-8D8F-C277CA768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1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BE1EC-492F-455B-8912-C2A8CDC075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600"/>
              <a:t>Voice Emotion Analysis</a:t>
            </a:r>
            <a:br>
              <a:rPr lang="en-US" sz="5600"/>
            </a:br>
            <a:endParaRPr lang="en-US" sz="5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39DE9-B9A4-4B83-97AE-98B60D6E72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Ranjan Raut</a:t>
            </a: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66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C379-BA99-4467-A6EC-1307DD0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Second Experiment : 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4C334-D2F2-4E0C-B269-5F6481FF2F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312" y="961812"/>
            <a:ext cx="6618774" cy="4930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938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C379-BA99-4467-A6EC-1307DD0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Third Experiment : 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46238-9FC6-45A0-A5BE-40DA0A42F3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1295400"/>
            <a:ext cx="8010525" cy="4733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623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0A24A-97A8-41D1-BE74-E71EEEB0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Results</a:t>
            </a:r>
          </a:p>
        </p:txBody>
      </p:sp>
      <p:cxnSp>
        <p:nvCxnSpPr>
          <p:cNvPr id="47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D01A37-ECEF-4178-8836-F0E167C87E39}"/>
              </a:ext>
            </a:extLst>
          </p:cNvPr>
          <p:cNvSpPr txBox="1"/>
          <p:nvPr/>
        </p:nvSpPr>
        <p:spPr>
          <a:xfrm>
            <a:off x="1593926" y="388119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6F58A5-2381-4317-A845-A9CFB94DD900}"/>
              </a:ext>
            </a:extLst>
          </p:cNvPr>
          <p:cNvSpPr txBox="1"/>
          <p:nvPr/>
        </p:nvSpPr>
        <p:spPr>
          <a:xfrm>
            <a:off x="5788063" y="37939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8030DC-F869-472B-8877-1E57707A8AAE}"/>
              </a:ext>
            </a:extLst>
          </p:cNvPr>
          <p:cNvSpPr txBox="1"/>
          <p:nvPr/>
        </p:nvSpPr>
        <p:spPr>
          <a:xfrm>
            <a:off x="9813671" y="375385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FD1F2-A0D2-48A3-809C-4D949E36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03" y="1044895"/>
            <a:ext cx="3288059" cy="2466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3C201-BDE0-4A9C-A1C2-B4A000A0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333" y="1058742"/>
            <a:ext cx="3327484" cy="24956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F9B2BB-1538-46A6-8101-6CA1ED0B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043" y="1066736"/>
            <a:ext cx="3327484" cy="24956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4768F3-DC6E-49C4-B3CD-659328580C01}"/>
              </a:ext>
            </a:extLst>
          </p:cNvPr>
          <p:cNvCxnSpPr/>
          <p:nvPr/>
        </p:nvCxnSpPr>
        <p:spPr>
          <a:xfrm>
            <a:off x="4733365" y="313765"/>
            <a:ext cx="1174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BC559E-FB4F-47A7-BB7D-29E861F9BB7F}"/>
              </a:ext>
            </a:extLst>
          </p:cNvPr>
          <p:cNvCxnSpPr/>
          <p:nvPr/>
        </p:nvCxnSpPr>
        <p:spPr>
          <a:xfrm>
            <a:off x="4760259" y="645459"/>
            <a:ext cx="112955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86C7A30-64EB-4760-8F05-15B0F8365783}"/>
              </a:ext>
            </a:extLst>
          </p:cNvPr>
          <p:cNvSpPr txBox="1"/>
          <p:nvPr/>
        </p:nvSpPr>
        <p:spPr>
          <a:xfrm flipH="1">
            <a:off x="6141719" y="154902"/>
            <a:ext cx="17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B99411-CF2E-4BA6-AE1E-379EA7B0E417}"/>
              </a:ext>
            </a:extLst>
          </p:cNvPr>
          <p:cNvSpPr txBox="1"/>
          <p:nvPr/>
        </p:nvSpPr>
        <p:spPr>
          <a:xfrm flipH="1">
            <a:off x="6134463" y="477749"/>
            <a:ext cx="1729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155042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10C4A-5211-49A4-9733-F05C1633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Classification Report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AC8E0955-059A-4799-AB3A-4F40E0929D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6031" y="963877"/>
            <a:ext cx="6377769" cy="4930246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precision    recall  f1-score   support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Neutral       0.92      0.98      0.95       198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     Sad       0.91      0.84      0.88       141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      Happy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0.84      0.79      0.82       134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Consolas" panose="020B0609020204030204" pitchFamily="49" charset="0"/>
              </a:rPr>
              <a:t>       Angry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0.92      0.93      0.92       255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 accuracy                           0.90       728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  macro avg       0.89      0.89      0.89       728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weighted avg       0.90      0.90      0.90       728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</a:b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9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838EF-F43D-49E8-9129-E37BE985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Normalized Confusion Matrix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CBD933-2830-490C-B7E0-3D0DDADA2E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315092"/>
              </p:ext>
            </p:extLst>
          </p:nvPr>
        </p:nvGraphicFramePr>
        <p:xfrm>
          <a:off x="838200" y="1830402"/>
          <a:ext cx="10506458" cy="4224590"/>
        </p:xfrm>
        <a:graphic>
          <a:graphicData uri="http://schemas.openxmlformats.org/drawingml/2006/table">
            <a:tbl>
              <a:tblPr firstRow="1" firstCol="1" bandRow="1"/>
              <a:tblGrid>
                <a:gridCol w="2219170">
                  <a:extLst>
                    <a:ext uri="{9D8B030D-6E8A-4147-A177-3AD203B41FA5}">
                      <a16:colId xmlns:a16="http://schemas.microsoft.com/office/drawing/2014/main" val="1506571795"/>
                    </a:ext>
                  </a:extLst>
                </a:gridCol>
                <a:gridCol w="2219170">
                  <a:extLst>
                    <a:ext uri="{9D8B030D-6E8A-4147-A177-3AD203B41FA5}">
                      <a16:colId xmlns:a16="http://schemas.microsoft.com/office/drawing/2014/main" val="2320774097"/>
                    </a:ext>
                  </a:extLst>
                </a:gridCol>
                <a:gridCol w="2015871">
                  <a:extLst>
                    <a:ext uri="{9D8B030D-6E8A-4147-A177-3AD203B41FA5}">
                      <a16:colId xmlns:a16="http://schemas.microsoft.com/office/drawing/2014/main" val="572481666"/>
                    </a:ext>
                  </a:extLst>
                </a:gridCol>
                <a:gridCol w="2036376">
                  <a:extLst>
                    <a:ext uri="{9D8B030D-6E8A-4147-A177-3AD203B41FA5}">
                      <a16:colId xmlns:a16="http://schemas.microsoft.com/office/drawing/2014/main" val="3798516801"/>
                    </a:ext>
                  </a:extLst>
                </a:gridCol>
                <a:gridCol w="2015871">
                  <a:extLst>
                    <a:ext uri="{9D8B030D-6E8A-4147-A177-3AD203B41FA5}">
                      <a16:colId xmlns:a16="http://schemas.microsoft.com/office/drawing/2014/main" val="3840036004"/>
                    </a:ext>
                  </a:extLst>
                </a:gridCol>
              </a:tblGrid>
              <a:tr h="84491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 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Neutral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Sad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Happy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Angry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133472"/>
                  </a:ext>
                </a:extLst>
              </a:tr>
              <a:tr h="84491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Neutral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0.98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0.01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0.01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580765"/>
                  </a:ext>
                </a:extLst>
              </a:tr>
              <a:tr h="84491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Sad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0.03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0.84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0.04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0.09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476865"/>
                  </a:ext>
                </a:extLst>
              </a:tr>
              <a:tr h="84491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Happy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0.06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0.07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0.79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0.07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95342"/>
                  </a:ext>
                </a:extLst>
              </a:tr>
              <a:tr h="844918"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Angry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0.02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0.05</a:t>
                      </a:r>
                      <a:endParaRPr lang="en-US" sz="4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</a:rPr>
                        <a:t>0.93</a:t>
                      </a:r>
                      <a:endParaRPr lang="en-US" sz="4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933" marR="151933" marT="2110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2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23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D3B3-3556-4559-A0C6-099A9840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C7D642A-2EA0-4AE1-9B5C-2292E8AA32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0995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674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91B37-9150-4E8D-A418-C50A8D30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850" y="211930"/>
            <a:ext cx="1533525" cy="93821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VOICE-EMOTION-ANALYSIS-Demo">
            <a:hlinkClick r:id="" action="ppaction://media"/>
            <a:extLst>
              <a:ext uri="{FF2B5EF4-FFF2-40B4-BE49-F238E27FC236}">
                <a16:creationId xmlns:a16="http://schemas.microsoft.com/office/drawing/2014/main" id="{84287743-767B-4F4F-B8CE-AA75B3852D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4" y="1236914"/>
            <a:ext cx="9466324" cy="5087685"/>
          </a:xfrm>
        </p:spPr>
      </p:pic>
    </p:spTree>
    <p:extLst>
      <p:ext uri="{BB962C8B-B14F-4D97-AF65-F5344CB8AC3E}">
        <p14:creationId xmlns:p14="http://schemas.microsoft.com/office/powerpoint/2010/main" val="408744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184A5CB3-BA09-477C-B202-4B6057B75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1552575"/>
            <a:ext cx="8500412" cy="346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61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9F2ED-8E8A-49F5-BFAF-853159EA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About Problem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B42C-D338-4CB3-B424-EA82815F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endParaRPr lang="en-US" sz="2400"/>
          </a:p>
          <a:p>
            <a:pPr marL="0" indent="0">
              <a:buNone/>
            </a:pPr>
            <a:r>
              <a:rPr lang="en-US" sz="2400"/>
              <a:t>Sentiment Analysis until now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9025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BB81D2-1CE9-43E5-B273-058A64805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About Problem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loud 3">
            <a:extLst>
              <a:ext uri="{FF2B5EF4-FFF2-40B4-BE49-F238E27FC236}">
                <a16:creationId xmlns:a16="http://schemas.microsoft.com/office/drawing/2014/main" id="{A6496497-DA2D-4F33-820F-3BE8EF3D6FDB}"/>
              </a:ext>
            </a:extLst>
          </p:cNvPr>
          <p:cNvSpPr/>
          <p:nvPr/>
        </p:nvSpPr>
        <p:spPr>
          <a:xfrm>
            <a:off x="4976031" y="963877"/>
            <a:ext cx="6377769" cy="493024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</a:rPr>
              <a:t>I </a:t>
            </a:r>
            <a:r>
              <a:rPr lang="en-US" sz="3200" b="1" dirty="0">
                <a:solidFill>
                  <a:schemeClr val="tx1"/>
                </a:solidFill>
              </a:rPr>
              <a:t>never</a:t>
            </a:r>
            <a:r>
              <a:rPr lang="en-US" sz="3200" dirty="0">
                <a:solidFill>
                  <a:schemeClr val="tx1"/>
                </a:solidFill>
              </a:rPr>
              <a:t> said he ate your chocolate</a:t>
            </a:r>
          </a:p>
        </p:txBody>
      </p:sp>
    </p:spTree>
    <p:extLst>
      <p:ext uri="{BB962C8B-B14F-4D97-AF65-F5344CB8AC3E}">
        <p14:creationId xmlns:p14="http://schemas.microsoft.com/office/powerpoint/2010/main" val="119909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613BE-79A3-40E7-BE80-EA4F9717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ADD0-097E-4CB5-B91F-DE0A2BAE9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Let’s teach machine the art of Voice Modulation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79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B5253-FE14-4A64-B80C-71A07EDE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A35BB-49FE-4AD1-B031-399B9C7D9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Ryerson Audio-Visual Database of Emotional Speech and Song (RAVDESS)</a:t>
            </a:r>
          </a:p>
          <a:p>
            <a:pPr lvl="1"/>
            <a:r>
              <a:rPr lang="en-US" dirty="0"/>
              <a:t>2206 audio speech files of 3 sec, 24 actors</a:t>
            </a:r>
          </a:p>
          <a:p>
            <a:pPr lvl="1"/>
            <a:r>
              <a:rPr lang="en-US" dirty="0"/>
              <a:t>2 statements for training</a:t>
            </a:r>
          </a:p>
          <a:p>
            <a:pPr lvl="2"/>
            <a:r>
              <a:rPr lang="en-US" dirty="0"/>
              <a:t>Kids are talking by the door</a:t>
            </a:r>
          </a:p>
          <a:p>
            <a:pPr lvl="2"/>
            <a:r>
              <a:rPr lang="en-US" dirty="0"/>
              <a:t>Dogs are sitting by the door</a:t>
            </a:r>
          </a:p>
          <a:p>
            <a:pPr lvl="1"/>
            <a:r>
              <a:rPr lang="en-US" dirty="0"/>
              <a:t>Emotions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A9BE54-E34E-4D0F-8377-EEA1F9D76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20693"/>
              </p:ext>
            </p:extLst>
          </p:nvPr>
        </p:nvGraphicFramePr>
        <p:xfrm>
          <a:off x="1754094" y="456856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694">
                  <a:extLst>
                    <a:ext uri="{9D8B030D-6E8A-4147-A177-3AD203B41FA5}">
                      <a16:colId xmlns:a16="http://schemas.microsoft.com/office/drawing/2014/main" val="672618188"/>
                    </a:ext>
                  </a:extLst>
                </a:gridCol>
                <a:gridCol w="6780306">
                  <a:extLst>
                    <a:ext uri="{9D8B030D-6E8A-4147-A177-3AD203B41FA5}">
                      <a16:colId xmlns:a16="http://schemas.microsoft.com/office/drawing/2014/main" val="2415692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Neutral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Angry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070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Calm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Fearful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66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Happy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Disgust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44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Sad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Surprised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19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19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15DB-77D0-4827-A51B-B3CEDD23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Mel-Frequency Cepstral Coefficients (MFCCs)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582F-FC5E-4D22-9DFD-A4AB4A307C7A}"/>
              </a:ext>
            </a:extLst>
          </p:cNvPr>
          <p:cNvSpPr txBox="1"/>
          <p:nvPr/>
        </p:nvSpPr>
        <p:spPr>
          <a:xfrm>
            <a:off x="841248" y="4533020"/>
            <a:ext cx="3363242" cy="161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Waveform for Audio Clip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CD220868-07C8-42DE-B326-38A5555609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162" y="1807800"/>
            <a:ext cx="6820491" cy="2514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256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15DB-77D0-4827-A51B-B3CEDD237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81891"/>
            <a:ext cx="3363242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Mel-Frequency Cepstral Coefficients (MFCCs)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0582F-FC5E-4D22-9DFD-A4AB4A307C7A}"/>
              </a:ext>
            </a:extLst>
          </p:cNvPr>
          <p:cNvSpPr txBox="1"/>
          <p:nvPr/>
        </p:nvSpPr>
        <p:spPr>
          <a:xfrm>
            <a:off x="841248" y="4533020"/>
            <a:ext cx="3363242" cy="161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Spectrogram of MFCC values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:\Users\ranja\AppData\Local\Microsoft\Windows\INetCache\Content.MSO\83B0BA27.tmp">
            <a:extLst>
              <a:ext uri="{FF2B5EF4-FFF2-40B4-BE49-F238E27FC236}">
                <a16:creationId xmlns:a16="http://schemas.microsoft.com/office/drawing/2014/main" id="{C351139B-2C17-456F-9A62-4E5ACEB813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627" y="815724"/>
            <a:ext cx="6847062" cy="5096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535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AAEC-50B1-4E51-BEAF-430E5BA8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A19DF8-60AE-4413-8A91-758D55CF9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081" y="1825625"/>
            <a:ext cx="5627837" cy="4351338"/>
          </a:xfrm>
        </p:spPr>
      </p:pic>
    </p:spTree>
    <p:extLst>
      <p:ext uri="{BB962C8B-B14F-4D97-AF65-F5344CB8AC3E}">
        <p14:creationId xmlns:p14="http://schemas.microsoft.com/office/powerpoint/2010/main" val="169746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4C379-BA99-4467-A6EC-1307DD02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Experiment : ANN</a:t>
            </a:r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6CF53524-F171-4404-BB68-2C0E2485A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0" y="961812"/>
            <a:ext cx="659663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64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37A08C7704AF46B6CCF0C27EBED8BA" ma:contentTypeVersion="9" ma:contentTypeDescription="Create a new document." ma:contentTypeScope="" ma:versionID="b47be326343fe198c8683c8115e35488">
  <xsd:schema xmlns:xsd="http://www.w3.org/2001/XMLSchema" xmlns:xs="http://www.w3.org/2001/XMLSchema" xmlns:p="http://schemas.microsoft.com/office/2006/metadata/properties" xmlns:ns3="45e231e4-9707-43b7-8366-973a48af2b60" xmlns:ns4="b3acd742-70b5-4cd1-8592-3e5399263081" targetNamespace="http://schemas.microsoft.com/office/2006/metadata/properties" ma:root="true" ma:fieldsID="102180f94db1511b6a45f9df3352c104" ns3:_="" ns4:_="">
    <xsd:import namespace="45e231e4-9707-43b7-8366-973a48af2b60"/>
    <xsd:import namespace="b3acd742-70b5-4cd1-8592-3e53992630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231e4-9707-43b7-8366-973a48af2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acd742-70b5-4cd1-8592-3e53992630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16CBAC-946A-4576-88BD-8F31DE234B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231e4-9707-43b7-8366-973a48af2b60"/>
    <ds:schemaRef ds:uri="b3acd742-70b5-4cd1-8592-3e53992630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80A9F4-AD42-4C85-821E-B0FCD7400B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A97E39-E0F7-4E65-9FDA-E02FABDE0E1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233</Words>
  <Application>Microsoft Office PowerPoint</Application>
  <PresentationFormat>Widescreen</PresentationFormat>
  <Paragraphs>74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Voice Emotion Analysis </vt:lpstr>
      <vt:lpstr>About Problem</vt:lpstr>
      <vt:lpstr>About Problem</vt:lpstr>
      <vt:lpstr>Solution</vt:lpstr>
      <vt:lpstr>Dataset</vt:lpstr>
      <vt:lpstr>Mel-Frequency Cepstral Coefficients (MFCCs)</vt:lpstr>
      <vt:lpstr>Mel-Frequency Cepstral Coefficients (MFCCs)</vt:lpstr>
      <vt:lpstr>System Architecture</vt:lpstr>
      <vt:lpstr>First Experiment : ANN</vt:lpstr>
      <vt:lpstr>Second Experiment : LSTM</vt:lpstr>
      <vt:lpstr>Third Experiment : CNN</vt:lpstr>
      <vt:lpstr>Results</vt:lpstr>
      <vt:lpstr>Classification Report</vt:lpstr>
      <vt:lpstr>Normalized Confusion Matrix</vt:lpstr>
      <vt:lpstr>Limitations and Future Work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Emotion Analysis </dc:title>
  <dc:creator>Ranjan Raut</dc:creator>
  <cp:lastModifiedBy>Ranjan Raut</cp:lastModifiedBy>
  <cp:revision>3</cp:revision>
  <dcterms:created xsi:type="dcterms:W3CDTF">2019-12-12T06:52:13Z</dcterms:created>
  <dcterms:modified xsi:type="dcterms:W3CDTF">2019-12-12T08:44:44Z</dcterms:modified>
</cp:coreProperties>
</file>